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59" r:id="rId2"/>
    <p:sldId id="257" r:id="rId3"/>
    <p:sldId id="261" r:id="rId4"/>
    <p:sldId id="301" r:id="rId5"/>
    <p:sldId id="306" r:id="rId6"/>
    <p:sldId id="291" r:id="rId7"/>
    <p:sldId id="307" r:id="rId8"/>
    <p:sldId id="294" r:id="rId9"/>
    <p:sldId id="300" r:id="rId10"/>
    <p:sldId id="312" r:id="rId11"/>
    <p:sldId id="282" r:id="rId12"/>
    <p:sldId id="284" r:id="rId13"/>
    <p:sldId id="343" r:id="rId14"/>
    <p:sldId id="305" r:id="rId15"/>
    <p:sldId id="304" r:id="rId16"/>
    <p:sldId id="339" r:id="rId17"/>
    <p:sldId id="341" r:id="rId18"/>
    <p:sldId id="342" r:id="rId19"/>
    <p:sldId id="340" r:id="rId20"/>
    <p:sldId id="313" r:id="rId21"/>
    <p:sldId id="314" r:id="rId22"/>
    <p:sldId id="315" r:id="rId23"/>
    <p:sldId id="316" r:id="rId24"/>
    <p:sldId id="317" r:id="rId25"/>
    <p:sldId id="318" r:id="rId26"/>
    <p:sldId id="319" r:id="rId27"/>
    <p:sldId id="320" r:id="rId28"/>
    <p:sldId id="321" r:id="rId29"/>
    <p:sldId id="322" r:id="rId30"/>
    <p:sldId id="323" r:id="rId31"/>
    <p:sldId id="324" r:id="rId32"/>
    <p:sldId id="325" r:id="rId33"/>
    <p:sldId id="326" r:id="rId34"/>
    <p:sldId id="327" r:id="rId35"/>
    <p:sldId id="328" r:id="rId36"/>
    <p:sldId id="329" r:id="rId37"/>
    <p:sldId id="330" r:id="rId38"/>
    <p:sldId id="331" r:id="rId39"/>
    <p:sldId id="332" r:id="rId40"/>
    <p:sldId id="333" r:id="rId41"/>
    <p:sldId id="334" r:id="rId42"/>
    <p:sldId id="335" r:id="rId43"/>
    <p:sldId id="336" r:id="rId44"/>
    <p:sldId id="337" r:id="rId45"/>
    <p:sldId id="338" r:id="rId46"/>
  </p:sldIdLst>
  <p:sldSz cx="9144000" cy="5143500" type="screen16x9"/>
  <p:notesSz cx="6022975" cy="110632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3485">
          <p15:clr>
            <a:srgbClr val="A4A3A4"/>
          </p15:clr>
        </p15:guide>
        <p15:guide id="2" pos="189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5968"/>
    <a:srgbClr val="00B178"/>
    <a:srgbClr val="000000"/>
    <a:srgbClr val="FFFFFF"/>
    <a:srgbClr val="00ABC3"/>
    <a:srgbClr val="E7F1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662" autoAdjust="0"/>
    <p:restoredTop sz="78022" autoAdjust="0"/>
  </p:normalViewPr>
  <p:slideViewPr>
    <p:cSldViewPr snapToObjects="1">
      <p:cViewPr varScale="1">
        <p:scale>
          <a:sx n="82" d="100"/>
          <a:sy n="82" d="100"/>
        </p:scale>
        <p:origin x="-96" y="-1384"/>
      </p:cViewPr>
      <p:guideLst>
        <p:guide orient="horz" pos="1620"/>
        <p:guide pos="2880"/>
      </p:guideLst>
    </p:cSldViewPr>
  </p:slideViewPr>
  <p:notesTextViewPr>
    <p:cViewPr>
      <p:scale>
        <a:sx n="300" d="100"/>
        <a:sy n="300" d="100"/>
      </p:scale>
      <p:origin x="0" y="0"/>
    </p:cViewPr>
  </p:notesTextViewPr>
  <p:sorterViewPr>
    <p:cViewPr>
      <p:scale>
        <a:sx n="100" d="100"/>
        <a:sy n="100" d="100"/>
      </p:scale>
      <p:origin x="0" y="-1584"/>
    </p:cViewPr>
  </p:sorterViewPr>
  <p:notesViewPr>
    <p:cSldViewPr snapToObjects="1">
      <p:cViewPr varScale="1">
        <p:scale>
          <a:sx n="85" d="100"/>
          <a:sy n="85" d="100"/>
        </p:scale>
        <p:origin x="-3036" y="-96"/>
      </p:cViewPr>
      <p:guideLst>
        <p:guide orient="horz" pos="3485"/>
        <p:guide pos="1897"/>
      </p:guideLst>
    </p:cSldViewPr>
  </p:notes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slide" Target="slides/slide45.xml"/><Relationship Id="rId47" Type="http://schemas.openxmlformats.org/officeDocument/2006/relationships/notesMaster" Target="notesMasters/notesMaster1.xml"/><Relationship Id="rId48" Type="http://schemas.openxmlformats.org/officeDocument/2006/relationships/printerSettings" Target="printerSettings/printerSettings1.bin"/><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2F7828-869D-4C20-B65B-A2A5FDDCF993}" type="doc">
      <dgm:prSet loTypeId="urn:microsoft.com/office/officeart/2005/8/layout/hProcess11" loCatId="process" qsTypeId="urn:microsoft.com/office/officeart/2005/8/quickstyle/simple5" qsCatId="simple" csTypeId="urn:microsoft.com/office/officeart/2005/8/colors/accent2_1" csCatId="accent2" phldr="1"/>
      <dgm:spPr/>
    </dgm:pt>
    <dgm:pt modelId="{FBE31914-53EF-4362-B1D9-4CEA5EF8AD16}">
      <dgm:prSet phldrT="[Text]" custT="1"/>
      <dgm:spPr/>
      <dgm:t>
        <a:bodyPr/>
        <a:lstStyle/>
        <a:p>
          <a:r>
            <a:rPr lang="en-US" sz="1800" dirty="0" smtClean="0">
              <a:solidFill>
                <a:srgbClr val="425968"/>
              </a:solidFill>
            </a:rPr>
            <a:t>2013</a:t>
          </a:r>
          <a:endParaRPr lang="en-US" sz="1200" dirty="0" smtClean="0">
            <a:solidFill>
              <a:srgbClr val="425968"/>
            </a:solidFill>
          </a:endParaRPr>
        </a:p>
      </dgm:t>
    </dgm:pt>
    <dgm:pt modelId="{E8E1F8CE-073E-42AB-B5F8-3C0A5BCC80B8}" type="parTrans" cxnId="{63DF34EE-2847-4CF4-BC88-1322732D739D}">
      <dgm:prSet/>
      <dgm:spPr/>
      <dgm:t>
        <a:bodyPr/>
        <a:lstStyle/>
        <a:p>
          <a:endParaRPr lang="en-US"/>
        </a:p>
      </dgm:t>
    </dgm:pt>
    <dgm:pt modelId="{B5F358F5-52FB-44E0-B618-9F3B6ADE01E8}" type="sibTrans" cxnId="{63DF34EE-2847-4CF4-BC88-1322732D739D}">
      <dgm:prSet/>
      <dgm:spPr/>
      <dgm:t>
        <a:bodyPr/>
        <a:lstStyle/>
        <a:p>
          <a:endParaRPr lang="en-US"/>
        </a:p>
      </dgm:t>
    </dgm:pt>
    <dgm:pt modelId="{2BD6318E-3C86-4AC4-BE85-C61F221B5560}">
      <dgm:prSet phldrT="[Text]"/>
      <dgm:spPr/>
      <dgm:t>
        <a:bodyPr/>
        <a:lstStyle/>
        <a:p>
          <a:endParaRPr lang="en-US" dirty="0"/>
        </a:p>
      </dgm:t>
    </dgm:pt>
    <dgm:pt modelId="{602F29F9-7C54-446B-A397-35C4BDEEAAB6}" type="parTrans" cxnId="{921C58DE-334E-4BE4-8F2E-8658FED7A4AE}">
      <dgm:prSet/>
      <dgm:spPr/>
      <dgm:t>
        <a:bodyPr/>
        <a:lstStyle/>
        <a:p>
          <a:endParaRPr lang="en-US"/>
        </a:p>
      </dgm:t>
    </dgm:pt>
    <dgm:pt modelId="{33D48A0A-DBA7-42B5-9A7D-C1C716490555}" type="sibTrans" cxnId="{921C58DE-334E-4BE4-8F2E-8658FED7A4AE}">
      <dgm:prSet/>
      <dgm:spPr/>
      <dgm:t>
        <a:bodyPr/>
        <a:lstStyle/>
        <a:p>
          <a:endParaRPr lang="en-US"/>
        </a:p>
      </dgm:t>
    </dgm:pt>
    <dgm:pt modelId="{AF90996A-82EC-421C-99DC-D68626ED8A57}">
      <dgm:prSet phldrT="[Text]"/>
      <dgm:spPr/>
      <dgm:t>
        <a:bodyPr/>
        <a:lstStyle/>
        <a:p>
          <a:endParaRPr lang="en-US" dirty="0"/>
        </a:p>
      </dgm:t>
    </dgm:pt>
    <dgm:pt modelId="{E4A83E33-9AB4-4463-80E7-28441D16628E}" type="parTrans" cxnId="{11542AB8-E7CB-46CE-94AB-57A421C739D3}">
      <dgm:prSet/>
      <dgm:spPr/>
      <dgm:t>
        <a:bodyPr/>
        <a:lstStyle/>
        <a:p>
          <a:endParaRPr lang="en-US"/>
        </a:p>
      </dgm:t>
    </dgm:pt>
    <dgm:pt modelId="{20C62F4D-5ADA-4F78-9DC6-4FD9025E14B3}" type="sibTrans" cxnId="{11542AB8-E7CB-46CE-94AB-57A421C739D3}">
      <dgm:prSet/>
      <dgm:spPr/>
      <dgm:t>
        <a:bodyPr/>
        <a:lstStyle/>
        <a:p>
          <a:endParaRPr lang="en-US"/>
        </a:p>
      </dgm:t>
    </dgm:pt>
    <dgm:pt modelId="{72E1836C-91F9-4A60-8618-0C6EA43CBF4F}">
      <dgm:prSet phldrT="[Text]"/>
      <dgm:spPr/>
      <dgm:t>
        <a:bodyPr/>
        <a:lstStyle/>
        <a:p>
          <a:endParaRPr lang="en-US" dirty="0"/>
        </a:p>
      </dgm:t>
    </dgm:pt>
    <dgm:pt modelId="{2ED90D92-7077-4572-ACA8-E553EDA7286E}" type="parTrans" cxnId="{6C984D12-C721-4D58-B724-5E2810BACD57}">
      <dgm:prSet/>
      <dgm:spPr/>
      <dgm:t>
        <a:bodyPr/>
        <a:lstStyle/>
        <a:p>
          <a:endParaRPr lang="en-US"/>
        </a:p>
      </dgm:t>
    </dgm:pt>
    <dgm:pt modelId="{C29A5B77-490B-4E6D-B4FF-2CCD5C1BA8E9}" type="sibTrans" cxnId="{6C984D12-C721-4D58-B724-5E2810BACD57}">
      <dgm:prSet/>
      <dgm:spPr/>
      <dgm:t>
        <a:bodyPr/>
        <a:lstStyle/>
        <a:p>
          <a:endParaRPr lang="en-US"/>
        </a:p>
      </dgm:t>
    </dgm:pt>
    <dgm:pt modelId="{804E6111-7892-474E-8584-125E62540024}" type="pres">
      <dgm:prSet presAssocID="{FB2F7828-869D-4C20-B65B-A2A5FDDCF993}" presName="Name0" presStyleCnt="0">
        <dgm:presLayoutVars>
          <dgm:dir/>
          <dgm:resizeHandles val="exact"/>
        </dgm:presLayoutVars>
      </dgm:prSet>
      <dgm:spPr/>
    </dgm:pt>
    <dgm:pt modelId="{6C3E9F7E-9765-4286-923A-F23A3EA4B9DC}" type="pres">
      <dgm:prSet presAssocID="{FB2F7828-869D-4C20-B65B-A2A5FDDCF993}" presName="arrow" presStyleLbl="bgShp" presStyleIdx="0" presStyleCnt="1"/>
      <dgm:spPr/>
    </dgm:pt>
    <dgm:pt modelId="{B492793D-45A2-4CE2-85B1-F892649C841E}" type="pres">
      <dgm:prSet presAssocID="{FB2F7828-869D-4C20-B65B-A2A5FDDCF993}" presName="points" presStyleCnt="0"/>
      <dgm:spPr/>
    </dgm:pt>
    <dgm:pt modelId="{3AB4C0A3-7AD3-4991-AD8A-6DB6473CDA78}" type="pres">
      <dgm:prSet presAssocID="{FBE31914-53EF-4362-B1D9-4CEA5EF8AD16}" presName="compositeA" presStyleCnt="0"/>
      <dgm:spPr/>
    </dgm:pt>
    <dgm:pt modelId="{4B2E818E-86B7-4564-BA6B-F5520F4A42D1}" type="pres">
      <dgm:prSet presAssocID="{FBE31914-53EF-4362-B1D9-4CEA5EF8AD16}" presName="textA" presStyleLbl="revTx" presStyleIdx="0" presStyleCnt="4">
        <dgm:presLayoutVars>
          <dgm:bulletEnabled val="1"/>
        </dgm:presLayoutVars>
      </dgm:prSet>
      <dgm:spPr/>
      <dgm:t>
        <a:bodyPr/>
        <a:lstStyle/>
        <a:p>
          <a:endParaRPr lang="en-AU"/>
        </a:p>
      </dgm:t>
    </dgm:pt>
    <dgm:pt modelId="{A8BDC633-47DF-487E-8497-B2CCD561AE3D}" type="pres">
      <dgm:prSet presAssocID="{FBE31914-53EF-4362-B1D9-4CEA5EF8AD16}" presName="circleA" presStyleLbl="node1" presStyleIdx="0" presStyleCnt="4"/>
      <dgm:spPr/>
    </dgm:pt>
    <dgm:pt modelId="{B953A3E5-6BF3-4B50-ABCE-0995885AC56C}" type="pres">
      <dgm:prSet presAssocID="{FBE31914-53EF-4362-B1D9-4CEA5EF8AD16}" presName="spaceA" presStyleCnt="0"/>
      <dgm:spPr/>
    </dgm:pt>
    <dgm:pt modelId="{DB7C4582-27D1-45DD-B3EF-9BC6269BE689}" type="pres">
      <dgm:prSet presAssocID="{B5F358F5-52FB-44E0-B618-9F3B6ADE01E8}" presName="space" presStyleCnt="0"/>
      <dgm:spPr/>
    </dgm:pt>
    <dgm:pt modelId="{31483883-C6B9-4EBF-8332-21AA08CFB052}" type="pres">
      <dgm:prSet presAssocID="{2BD6318E-3C86-4AC4-BE85-C61F221B5560}" presName="compositeB" presStyleCnt="0"/>
      <dgm:spPr/>
    </dgm:pt>
    <dgm:pt modelId="{91CD441F-3B1E-434B-B0FA-23CB5E156C8F}" type="pres">
      <dgm:prSet presAssocID="{2BD6318E-3C86-4AC4-BE85-C61F221B5560}" presName="textB" presStyleLbl="revTx" presStyleIdx="1" presStyleCnt="4">
        <dgm:presLayoutVars>
          <dgm:bulletEnabled val="1"/>
        </dgm:presLayoutVars>
      </dgm:prSet>
      <dgm:spPr/>
      <dgm:t>
        <a:bodyPr/>
        <a:lstStyle/>
        <a:p>
          <a:endParaRPr lang="en-AU"/>
        </a:p>
      </dgm:t>
    </dgm:pt>
    <dgm:pt modelId="{2020940B-26C3-4CD3-B509-76A83AAF4EEB}" type="pres">
      <dgm:prSet presAssocID="{2BD6318E-3C86-4AC4-BE85-C61F221B5560}" presName="circleB" presStyleLbl="node1" presStyleIdx="1" presStyleCnt="4"/>
      <dgm:spPr/>
    </dgm:pt>
    <dgm:pt modelId="{7B64B643-FB3C-4415-B6C9-CAFD06DAEB25}" type="pres">
      <dgm:prSet presAssocID="{2BD6318E-3C86-4AC4-BE85-C61F221B5560}" presName="spaceB" presStyleCnt="0"/>
      <dgm:spPr/>
    </dgm:pt>
    <dgm:pt modelId="{6B5FEF27-D094-44CD-A351-88189EC1EC6B}" type="pres">
      <dgm:prSet presAssocID="{33D48A0A-DBA7-42B5-9A7D-C1C716490555}" presName="space" presStyleCnt="0"/>
      <dgm:spPr/>
    </dgm:pt>
    <dgm:pt modelId="{2ADFC795-D93D-4377-A177-F92D78E06BA4}" type="pres">
      <dgm:prSet presAssocID="{AF90996A-82EC-421C-99DC-D68626ED8A57}" presName="compositeA" presStyleCnt="0"/>
      <dgm:spPr/>
    </dgm:pt>
    <dgm:pt modelId="{7811FA2C-9395-4B25-B826-E9C2F984FAAF}" type="pres">
      <dgm:prSet presAssocID="{AF90996A-82EC-421C-99DC-D68626ED8A57}" presName="textA" presStyleLbl="revTx" presStyleIdx="2" presStyleCnt="4">
        <dgm:presLayoutVars>
          <dgm:bulletEnabled val="1"/>
        </dgm:presLayoutVars>
      </dgm:prSet>
      <dgm:spPr/>
      <dgm:t>
        <a:bodyPr/>
        <a:lstStyle/>
        <a:p>
          <a:endParaRPr lang="en-AU"/>
        </a:p>
      </dgm:t>
    </dgm:pt>
    <dgm:pt modelId="{E62C7795-2475-4012-BC40-D59C4EFC31A6}" type="pres">
      <dgm:prSet presAssocID="{AF90996A-82EC-421C-99DC-D68626ED8A57}" presName="circleA" presStyleLbl="node1" presStyleIdx="2" presStyleCnt="4"/>
      <dgm:spPr/>
    </dgm:pt>
    <dgm:pt modelId="{8FC6709A-9660-4814-A4A2-2D9E33DF7B60}" type="pres">
      <dgm:prSet presAssocID="{AF90996A-82EC-421C-99DC-D68626ED8A57}" presName="spaceA" presStyleCnt="0"/>
      <dgm:spPr/>
    </dgm:pt>
    <dgm:pt modelId="{247F9916-2060-48DF-959A-94D09C2C444F}" type="pres">
      <dgm:prSet presAssocID="{20C62F4D-5ADA-4F78-9DC6-4FD9025E14B3}" presName="space" presStyleCnt="0"/>
      <dgm:spPr/>
    </dgm:pt>
    <dgm:pt modelId="{460B9BF0-939F-414B-AFFF-8DAB6476D65F}" type="pres">
      <dgm:prSet presAssocID="{72E1836C-91F9-4A60-8618-0C6EA43CBF4F}" presName="compositeB" presStyleCnt="0"/>
      <dgm:spPr/>
    </dgm:pt>
    <dgm:pt modelId="{BE166184-7946-440B-86E5-3160A0BB2865}" type="pres">
      <dgm:prSet presAssocID="{72E1836C-91F9-4A60-8618-0C6EA43CBF4F}" presName="textB" presStyleLbl="revTx" presStyleIdx="3" presStyleCnt="4">
        <dgm:presLayoutVars>
          <dgm:bulletEnabled val="1"/>
        </dgm:presLayoutVars>
      </dgm:prSet>
      <dgm:spPr/>
      <dgm:t>
        <a:bodyPr/>
        <a:lstStyle/>
        <a:p>
          <a:endParaRPr lang="en-AU"/>
        </a:p>
      </dgm:t>
    </dgm:pt>
    <dgm:pt modelId="{837CA85D-B5C4-4198-90F6-84819BABAE7A}" type="pres">
      <dgm:prSet presAssocID="{72E1836C-91F9-4A60-8618-0C6EA43CBF4F}" presName="circleB" presStyleLbl="node1" presStyleIdx="3" presStyleCnt="4"/>
      <dgm:spPr/>
    </dgm:pt>
    <dgm:pt modelId="{850247FC-FDA2-4359-AA0C-F252E8CB15C8}" type="pres">
      <dgm:prSet presAssocID="{72E1836C-91F9-4A60-8618-0C6EA43CBF4F}" presName="spaceB" presStyleCnt="0"/>
      <dgm:spPr/>
    </dgm:pt>
  </dgm:ptLst>
  <dgm:cxnLst>
    <dgm:cxn modelId="{6C984D12-C721-4D58-B724-5E2810BACD57}" srcId="{FB2F7828-869D-4C20-B65B-A2A5FDDCF993}" destId="{72E1836C-91F9-4A60-8618-0C6EA43CBF4F}" srcOrd="3" destOrd="0" parTransId="{2ED90D92-7077-4572-ACA8-E553EDA7286E}" sibTransId="{C29A5B77-490B-4E6D-B4FF-2CCD5C1BA8E9}"/>
    <dgm:cxn modelId="{B0384BA2-C83E-4999-BF2A-D757A36572EC}" type="presOf" srcId="{2BD6318E-3C86-4AC4-BE85-C61F221B5560}" destId="{91CD441F-3B1E-434B-B0FA-23CB5E156C8F}" srcOrd="0" destOrd="0" presId="urn:microsoft.com/office/officeart/2005/8/layout/hProcess11"/>
    <dgm:cxn modelId="{FAF37B20-9F4B-472C-9875-FED2825EA044}" type="presOf" srcId="{72E1836C-91F9-4A60-8618-0C6EA43CBF4F}" destId="{BE166184-7946-440B-86E5-3160A0BB2865}" srcOrd="0" destOrd="0" presId="urn:microsoft.com/office/officeart/2005/8/layout/hProcess11"/>
    <dgm:cxn modelId="{CF081224-EE1D-44B1-A2E5-B63F4C6149FB}" type="presOf" srcId="{FBE31914-53EF-4362-B1D9-4CEA5EF8AD16}" destId="{4B2E818E-86B7-4564-BA6B-F5520F4A42D1}" srcOrd="0" destOrd="0" presId="urn:microsoft.com/office/officeart/2005/8/layout/hProcess11"/>
    <dgm:cxn modelId="{63DF34EE-2847-4CF4-BC88-1322732D739D}" srcId="{FB2F7828-869D-4C20-B65B-A2A5FDDCF993}" destId="{FBE31914-53EF-4362-B1D9-4CEA5EF8AD16}" srcOrd="0" destOrd="0" parTransId="{E8E1F8CE-073E-42AB-B5F8-3C0A5BCC80B8}" sibTransId="{B5F358F5-52FB-44E0-B618-9F3B6ADE01E8}"/>
    <dgm:cxn modelId="{921C58DE-334E-4BE4-8F2E-8658FED7A4AE}" srcId="{FB2F7828-869D-4C20-B65B-A2A5FDDCF993}" destId="{2BD6318E-3C86-4AC4-BE85-C61F221B5560}" srcOrd="1" destOrd="0" parTransId="{602F29F9-7C54-446B-A397-35C4BDEEAAB6}" sibTransId="{33D48A0A-DBA7-42B5-9A7D-C1C716490555}"/>
    <dgm:cxn modelId="{11542AB8-E7CB-46CE-94AB-57A421C739D3}" srcId="{FB2F7828-869D-4C20-B65B-A2A5FDDCF993}" destId="{AF90996A-82EC-421C-99DC-D68626ED8A57}" srcOrd="2" destOrd="0" parTransId="{E4A83E33-9AB4-4463-80E7-28441D16628E}" sibTransId="{20C62F4D-5ADA-4F78-9DC6-4FD9025E14B3}"/>
    <dgm:cxn modelId="{46E41CD6-A281-43B1-AC19-97AF8D6D0614}" type="presOf" srcId="{AF90996A-82EC-421C-99DC-D68626ED8A57}" destId="{7811FA2C-9395-4B25-B826-E9C2F984FAAF}" srcOrd="0" destOrd="0" presId="urn:microsoft.com/office/officeart/2005/8/layout/hProcess11"/>
    <dgm:cxn modelId="{4FE4798F-4222-43BB-BD4F-8BD2D34D7A20}" type="presOf" srcId="{FB2F7828-869D-4C20-B65B-A2A5FDDCF993}" destId="{804E6111-7892-474E-8584-125E62540024}" srcOrd="0" destOrd="0" presId="urn:microsoft.com/office/officeart/2005/8/layout/hProcess11"/>
    <dgm:cxn modelId="{802813D8-850D-4B9F-8592-111CA37770C7}" type="presParOf" srcId="{804E6111-7892-474E-8584-125E62540024}" destId="{6C3E9F7E-9765-4286-923A-F23A3EA4B9DC}" srcOrd="0" destOrd="0" presId="urn:microsoft.com/office/officeart/2005/8/layout/hProcess11"/>
    <dgm:cxn modelId="{7258B23C-C15A-44A0-B7EF-AD3C3F6B97A7}" type="presParOf" srcId="{804E6111-7892-474E-8584-125E62540024}" destId="{B492793D-45A2-4CE2-85B1-F892649C841E}" srcOrd="1" destOrd="0" presId="urn:microsoft.com/office/officeart/2005/8/layout/hProcess11"/>
    <dgm:cxn modelId="{244C1A5A-CA04-4A99-B914-5F2136C8C370}" type="presParOf" srcId="{B492793D-45A2-4CE2-85B1-F892649C841E}" destId="{3AB4C0A3-7AD3-4991-AD8A-6DB6473CDA78}" srcOrd="0" destOrd="0" presId="urn:microsoft.com/office/officeart/2005/8/layout/hProcess11"/>
    <dgm:cxn modelId="{BDA48335-054E-4BAC-8C00-B6A3AA47AA47}" type="presParOf" srcId="{3AB4C0A3-7AD3-4991-AD8A-6DB6473CDA78}" destId="{4B2E818E-86B7-4564-BA6B-F5520F4A42D1}" srcOrd="0" destOrd="0" presId="urn:microsoft.com/office/officeart/2005/8/layout/hProcess11"/>
    <dgm:cxn modelId="{BF71C12A-EF9A-4D08-910C-6443C95FAE14}" type="presParOf" srcId="{3AB4C0A3-7AD3-4991-AD8A-6DB6473CDA78}" destId="{A8BDC633-47DF-487E-8497-B2CCD561AE3D}" srcOrd="1" destOrd="0" presId="urn:microsoft.com/office/officeart/2005/8/layout/hProcess11"/>
    <dgm:cxn modelId="{E8F1CCE1-F212-44EA-B5BD-83E71AC9D3F1}" type="presParOf" srcId="{3AB4C0A3-7AD3-4991-AD8A-6DB6473CDA78}" destId="{B953A3E5-6BF3-4B50-ABCE-0995885AC56C}" srcOrd="2" destOrd="0" presId="urn:microsoft.com/office/officeart/2005/8/layout/hProcess11"/>
    <dgm:cxn modelId="{342ACCB6-DCAD-43FE-9497-78CD36FDD09E}" type="presParOf" srcId="{B492793D-45A2-4CE2-85B1-F892649C841E}" destId="{DB7C4582-27D1-45DD-B3EF-9BC6269BE689}" srcOrd="1" destOrd="0" presId="urn:microsoft.com/office/officeart/2005/8/layout/hProcess11"/>
    <dgm:cxn modelId="{F484F57F-874B-4003-BF48-E6490C501A0C}" type="presParOf" srcId="{B492793D-45A2-4CE2-85B1-F892649C841E}" destId="{31483883-C6B9-4EBF-8332-21AA08CFB052}" srcOrd="2" destOrd="0" presId="urn:microsoft.com/office/officeart/2005/8/layout/hProcess11"/>
    <dgm:cxn modelId="{91227C88-A3C1-4C4B-B5D0-73B9117CA640}" type="presParOf" srcId="{31483883-C6B9-4EBF-8332-21AA08CFB052}" destId="{91CD441F-3B1E-434B-B0FA-23CB5E156C8F}" srcOrd="0" destOrd="0" presId="urn:microsoft.com/office/officeart/2005/8/layout/hProcess11"/>
    <dgm:cxn modelId="{4744D290-7B17-4315-A62B-D62E882B1C42}" type="presParOf" srcId="{31483883-C6B9-4EBF-8332-21AA08CFB052}" destId="{2020940B-26C3-4CD3-B509-76A83AAF4EEB}" srcOrd="1" destOrd="0" presId="urn:microsoft.com/office/officeart/2005/8/layout/hProcess11"/>
    <dgm:cxn modelId="{58342E29-D6A5-45F1-93EE-EF10016492AD}" type="presParOf" srcId="{31483883-C6B9-4EBF-8332-21AA08CFB052}" destId="{7B64B643-FB3C-4415-B6C9-CAFD06DAEB25}" srcOrd="2" destOrd="0" presId="urn:microsoft.com/office/officeart/2005/8/layout/hProcess11"/>
    <dgm:cxn modelId="{6A4E0A16-E4EF-4FA2-A4B5-F31703FC4A8D}" type="presParOf" srcId="{B492793D-45A2-4CE2-85B1-F892649C841E}" destId="{6B5FEF27-D094-44CD-A351-88189EC1EC6B}" srcOrd="3" destOrd="0" presId="urn:microsoft.com/office/officeart/2005/8/layout/hProcess11"/>
    <dgm:cxn modelId="{D961314F-06CD-47D4-80DF-56A97FA8F56A}" type="presParOf" srcId="{B492793D-45A2-4CE2-85B1-F892649C841E}" destId="{2ADFC795-D93D-4377-A177-F92D78E06BA4}" srcOrd="4" destOrd="0" presId="urn:microsoft.com/office/officeart/2005/8/layout/hProcess11"/>
    <dgm:cxn modelId="{81FEF131-405B-400A-8E3C-35DA67FC17AA}" type="presParOf" srcId="{2ADFC795-D93D-4377-A177-F92D78E06BA4}" destId="{7811FA2C-9395-4B25-B826-E9C2F984FAAF}" srcOrd="0" destOrd="0" presId="urn:microsoft.com/office/officeart/2005/8/layout/hProcess11"/>
    <dgm:cxn modelId="{6B0E117F-5EAA-4C6B-BF83-36E6959834D6}" type="presParOf" srcId="{2ADFC795-D93D-4377-A177-F92D78E06BA4}" destId="{E62C7795-2475-4012-BC40-D59C4EFC31A6}" srcOrd="1" destOrd="0" presId="urn:microsoft.com/office/officeart/2005/8/layout/hProcess11"/>
    <dgm:cxn modelId="{9FC0B78F-50FF-4F13-8797-30C833DCA2CE}" type="presParOf" srcId="{2ADFC795-D93D-4377-A177-F92D78E06BA4}" destId="{8FC6709A-9660-4814-A4A2-2D9E33DF7B60}" srcOrd="2" destOrd="0" presId="urn:microsoft.com/office/officeart/2005/8/layout/hProcess11"/>
    <dgm:cxn modelId="{389CFF0E-A74D-458B-9BAF-FCA969A39EB6}" type="presParOf" srcId="{B492793D-45A2-4CE2-85B1-F892649C841E}" destId="{247F9916-2060-48DF-959A-94D09C2C444F}" srcOrd="5" destOrd="0" presId="urn:microsoft.com/office/officeart/2005/8/layout/hProcess11"/>
    <dgm:cxn modelId="{B248F903-93ED-479A-BD05-DD61A6E4B638}" type="presParOf" srcId="{B492793D-45A2-4CE2-85B1-F892649C841E}" destId="{460B9BF0-939F-414B-AFFF-8DAB6476D65F}" srcOrd="6" destOrd="0" presId="urn:microsoft.com/office/officeart/2005/8/layout/hProcess11"/>
    <dgm:cxn modelId="{73C33872-BD8D-4D4A-8BD4-55FEFD98BC81}" type="presParOf" srcId="{460B9BF0-939F-414B-AFFF-8DAB6476D65F}" destId="{BE166184-7946-440B-86E5-3160A0BB2865}" srcOrd="0" destOrd="0" presId="urn:microsoft.com/office/officeart/2005/8/layout/hProcess11"/>
    <dgm:cxn modelId="{67DB6469-4F9A-454D-82B3-67656A4E5A47}" type="presParOf" srcId="{460B9BF0-939F-414B-AFFF-8DAB6476D65F}" destId="{837CA85D-B5C4-4198-90F6-84819BABAE7A}" srcOrd="1" destOrd="0" presId="urn:microsoft.com/office/officeart/2005/8/layout/hProcess11"/>
    <dgm:cxn modelId="{0EAB95B1-93CE-4902-8B99-ADADACC9C447}" type="presParOf" srcId="{460B9BF0-939F-414B-AFFF-8DAB6476D65F}" destId="{850247FC-FDA2-4359-AA0C-F252E8CB15C8}"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B2F7828-869D-4C20-B65B-A2A5FDDCF993}" type="doc">
      <dgm:prSet loTypeId="urn:microsoft.com/office/officeart/2005/8/layout/hProcess11" loCatId="process" qsTypeId="urn:microsoft.com/office/officeart/2005/8/quickstyle/simple5" qsCatId="simple" csTypeId="urn:microsoft.com/office/officeart/2005/8/colors/accent2_1" csCatId="accent2" phldr="1"/>
      <dgm:spPr/>
    </dgm:pt>
    <dgm:pt modelId="{FBE31914-53EF-4362-B1D9-4CEA5EF8AD16}">
      <dgm:prSet phldrT="[Text]" custT="1"/>
      <dgm:spPr/>
      <dgm:t>
        <a:bodyPr/>
        <a:lstStyle/>
        <a:p>
          <a:endParaRPr lang="en-US" sz="1200" dirty="0" smtClean="0"/>
        </a:p>
      </dgm:t>
    </dgm:pt>
    <dgm:pt modelId="{E8E1F8CE-073E-42AB-B5F8-3C0A5BCC80B8}" type="parTrans" cxnId="{63DF34EE-2847-4CF4-BC88-1322732D739D}">
      <dgm:prSet/>
      <dgm:spPr/>
      <dgm:t>
        <a:bodyPr/>
        <a:lstStyle/>
        <a:p>
          <a:endParaRPr lang="en-US"/>
        </a:p>
      </dgm:t>
    </dgm:pt>
    <dgm:pt modelId="{B5F358F5-52FB-44E0-B618-9F3B6ADE01E8}" type="sibTrans" cxnId="{63DF34EE-2847-4CF4-BC88-1322732D739D}">
      <dgm:prSet/>
      <dgm:spPr/>
      <dgm:t>
        <a:bodyPr/>
        <a:lstStyle/>
        <a:p>
          <a:endParaRPr lang="en-US"/>
        </a:p>
      </dgm:t>
    </dgm:pt>
    <dgm:pt modelId="{2BD6318E-3C86-4AC4-BE85-C61F221B5560}">
      <dgm:prSet phldrT="[Text]" custT="1"/>
      <dgm:spPr/>
      <dgm:t>
        <a:bodyPr/>
        <a:lstStyle/>
        <a:p>
          <a:r>
            <a:rPr lang="en-US" sz="1800" dirty="0" smtClean="0">
              <a:solidFill>
                <a:srgbClr val="425968"/>
              </a:solidFill>
            </a:rPr>
            <a:t>2014</a:t>
          </a:r>
          <a:endParaRPr lang="en-US" sz="1800" dirty="0">
            <a:solidFill>
              <a:srgbClr val="425968"/>
            </a:solidFill>
          </a:endParaRPr>
        </a:p>
      </dgm:t>
    </dgm:pt>
    <dgm:pt modelId="{602F29F9-7C54-446B-A397-35C4BDEEAAB6}" type="parTrans" cxnId="{921C58DE-334E-4BE4-8F2E-8658FED7A4AE}">
      <dgm:prSet/>
      <dgm:spPr/>
      <dgm:t>
        <a:bodyPr/>
        <a:lstStyle/>
        <a:p>
          <a:endParaRPr lang="en-US"/>
        </a:p>
      </dgm:t>
    </dgm:pt>
    <dgm:pt modelId="{33D48A0A-DBA7-42B5-9A7D-C1C716490555}" type="sibTrans" cxnId="{921C58DE-334E-4BE4-8F2E-8658FED7A4AE}">
      <dgm:prSet/>
      <dgm:spPr/>
      <dgm:t>
        <a:bodyPr/>
        <a:lstStyle/>
        <a:p>
          <a:endParaRPr lang="en-US"/>
        </a:p>
      </dgm:t>
    </dgm:pt>
    <dgm:pt modelId="{AF90996A-82EC-421C-99DC-D68626ED8A57}">
      <dgm:prSet phldrT="[Text]"/>
      <dgm:spPr/>
      <dgm:t>
        <a:bodyPr/>
        <a:lstStyle/>
        <a:p>
          <a:endParaRPr lang="en-US" dirty="0"/>
        </a:p>
      </dgm:t>
    </dgm:pt>
    <dgm:pt modelId="{E4A83E33-9AB4-4463-80E7-28441D16628E}" type="parTrans" cxnId="{11542AB8-E7CB-46CE-94AB-57A421C739D3}">
      <dgm:prSet/>
      <dgm:spPr/>
      <dgm:t>
        <a:bodyPr/>
        <a:lstStyle/>
        <a:p>
          <a:endParaRPr lang="en-US"/>
        </a:p>
      </dgm:t>
    </dgm:pt>
    <dgm:pt modelId="{20C62F4D-5ADA-4F78-9DC6-4FD9025E14B3}" type="sibTrans" cxnId="{11542AB8-E7CB-46CE-94AB-57A421C739D3}">
      <dgm:prSet/>
      <dgm:spPr/>
      <dgm:t>
        <a:bodyPr/>
        <a:lstStyle/>
        <a:p>
          <a:endParaRPr lang="en-US"/>
        </a:p>
      </dgm:t>
    </dgm:pt>
    <dgm:pt modelId="{72E1836C-91F9-4A60-8618-0C6EA43CBF4F}">
      <dgm:prSet phldrT="[Text]"/>
      <dgm:spPr/>
      <dgm:t>
        <a:bodyPr/>
        <a:lstStyle/>
        <a:p>
          <a:endParaRPr lang="en-US" dirty="0"/>
        </a:p>
      </dgm:t>
    </dgm:pt>
    <dgm:pt modelId="{2ED90D92-7077-4572-ACA8-E553EDA7286E}" type="parTrans" cxnId="{6C984D12-C721-4D58-B724-5E2810BACD57}">
      <dgm:prSet/>
      <dgm:spPr/>
      <dgm:t>
        <a:bodyPr/>
        <a:lstStyle/>
        <a:p>
          <a:endParaRPr lang="en-US"/>
        </a:p>
      </dgm:t>
    </dgm:pt>
    <dgm:pt modelId="{C29A5B77-490B-4E6D-B4FF-2CCD5C1BA8E9}" type="sibTrans" cxnId="{6C984D12-C721-4D58-B724-5E2810BACD57}">
      <dgm:prSet/>
      <dgm:spPr/>
      <dgm:t>
        <a:bodyPr/>
        <a:lstStyle/>
        <a:p>
          <a:endParaRPr lang="en-US"/>
        </a:p>
      </dgm:t>
    </dgm:pt>
    <dgm:pt modelId="{804E6111-7892-474E-8584-125E62540024}" type="pres">
      <dgm:prSet presAssocID="{FB2F7828-869D-4C20-B65B-A2A5FDDCF993}" presName="Name0" presStyleCnt="0">
        <dgm:presLayoutVars>
          <dgm:dir/>
          <dgm:resizeHandles val="exact"/>
        </dgm:presLayoutVars>
      </dgm:prSet>
      <dgm:spPr/>
    </dgm:pt>
    <dgm:pt modelId="{6C3E9F7E-9765-4286-923A-F23A3EA4B9DC}" type="pres">
      <dgm:prSet presAssocID="{FB2F7828-869D-4C20-B65B-A2A5FDDCF993}" presName="arrow" presStyleLbl="bgShp" presStyleIdx="0" presStyleCnt="1"/>
      <dgm:spPr/>
    </dgm:pt>
    <dgm:pt modelId="{B492793D-45A2-4CE2-85B1-F892649C841E}" type="pres">
      <dgm:prSet presAssocID="{FB2F7828-869D-4C20-B65B-A2A5FDDCF993}" presName="points" presStyleCnt="0"/>
      <dgm:spPr/>
    </dgm:pt>
    <dgm:pt modelId="{3AB4C0A3-7AD3-4991-AD8A-6DB6473CDA78}" type="pres">
      <dgm:prSet presAssocID="{FBE31914-53EF-4362-B1D9-4CEA5EF8AD16}" presName="compositeA" presStyleCnt="0"/>
      <dgm:spPr/>
    </dgm:pt>
    <dgm:pt modelId="{4B2E818E-86B7-4564-BA6B-F5520F4A42D1}" type="pres">
      <dgm:prSet presAssocID="{FBE31914-53EF-4362-B1D9-4CEA5EF8AD16}" presName="textA" presStyleLbl="revTx" presStyleIdx="0" presStyleCnt="4">
        <dgm:presLayoutVars>
          <dgm:bulletEnabled val="1"/>
        </dgm:presLayoutVars>
      </dgm:prSet>
      <dgm:spPr/>
      <dgm:t>
        <a:bodyPr/>
        <a:lstStyle/>
        <a:p>
          <a:endParaRPr lang="en-US"/>
        </a:p>
      </dgm:t>
    </dgm:pt>
    <dgm:pt modelId="{A8BDC633-47DF-487E-8497-B2CCD561AE3D}" type="pres">
      <dgm:prSet presAssocID="{FBE31914-53EF-4362-B1D9-4CEA5EF8AD16}" presName="circleA" presStyleLbl="node1" presStyleIdx="0" presStyleCnt="4"/>
      <dgm:spPr/>
    </dgm:pt>
    <dgm:pt modelId="{B953A3E5-6BF3-4B50-ABCE-0995885AC56C}" type="pres">
      <dgm:prSet presAssocID="{FBE31914-53EF-4362-B1D9-4CEA5EF8AD16}" presName="spaceA" presStyleCnt="0"/>
      <dgm:spPr/>
    </dgm:pt>
    <dgm:pt modelId="{DB7C4582-27D1-45DD-B3EF-9BC6269BE689}" type="pres">
      <dgm:prSet presAssocID="{B5F358F5-52FB-44E0-B618-9F3B6ADE01E8}" presName="space" presStyleCnt="0"/>
      <dgm:spPr/>
    </dgm:pt>
    <dgm:pt modelId="{31483883-C6B9-4EBF-8332-21AA08CFB052}" type="pres">
      <dgm:prSet presAssocID="{2BD6318E-3C86-4AC4-BE85-C61F221B5560}" presName="compositeB" presStyleCnt="0"/>
      <dgm:spPr/>
    </dgm:pt>
    <dgm:pt modelId="{91CD441F-3B1E-434B-B0FA-23CB5E156C8F}" type="pres">
      <dgm:prSet presAssocID="{2BD6318E-3C86-4AC4-BE85-C61F221B5560}" presName="textB" presStyleLbl="revTx" presStyleIdx="1" presStyleCnt="4">
        <dgm:presLayoutVars>
          <dgm:bulletEnabled val="1"/>
        </dgm:presLayoutVars>
      </dgm:prSet>
      <dgm:spPr/>
      <dgm:t>
        <a:bodyPr/>
        <a:lstStyle/>
        <a:p>
          <a:endParaRPr lang="en-AU"/>
        </a:p>
      </dgm:t>
    </dgm:pt>
    <dgm:pt modelId="{2020940B-26C3-4CD3-B509-76A83AAF4EEB}" type="pres">
      <dgm:prSet presAssocID="{2BD6318E-3C86-4AC4-BE85-C61F221B5560}" presName="circleB" presStyleLbl="node1" presStyleIdx="1" presStyleCnt="4"/>
      <dgm:spPr/>
    </dgm:pt>
    <dgm:pt modelId="{7B64B643-FB3C-4415-B6C9-CAFD06DAEB25}" type="pres">
      <dgm:prSet presAssocID="{2BD6318E-3C86-4AC4-BE85-C61F221B5560}" presName="spaceB" presStyleCnt="0"/>
      <dgm:spPr/>
    </dgm:pt>
    <dgm:pt modelId="{6B5FEF27-D094-44CD-A351-88189EC1EC6B}" type="pres">
      <dgm:prSet presAssocID="{33D48A0A-DBA7-42B5-9A7D-C1C716490555}" presName="space" presStyleCnt="0"/>
      <dgm:spPr/>
    </dgm:pt>
    <dgm:pt modelId="{2ADFC795-D93D-4377-A177-F92D78E06BA4}" type="pres">
      <dgm:prSet presAssocID="{AF90996A-82EC-421C-99DC-D68626ED8A57}" presName="compositeA" presStyleCnt="0"/>
      <dgm:spPr/>
    </dgm:pt>
    <dgm:pt modelId="{7811FA2C-9395-4B25-B826-E9C2F984FAAF}" type="pres">
      <dgm:prSet presAssocID="{AF90996A-82EC-421C-99DC-D68626ED8A57}" presName="textA" presStyleLbl="revTx" presStyleIdx="2" presStyleCnt="4">
        <dgm:presLayoutVars>
          <dgm:bulletEnabled val="1"/>
        </dgm:presLayoutVars>
      </dgm:prSet>
      <dgm:spPr/>
      <dgm:t>
        <a:bodyPr/>
        <a:lstStyle/>
        <a:p>
          <a:endParaRPr lang="en-AU"/>
        </a:p>
      </dgm:t>
    </dgm:pt>
    <dgm:pt modelId="{E62C7795-2475-4012-BC40-D59C4EFC31A6}" type="pres">
      <dgm:prSet presAssocID="{AF90996A-82EC-421C-99DC-D68626ED8A57}" presName="circleA" presStyleLbl="node1" presStyleIdx="2" presStyleCnt="4"/>
      <dgm:spPr/>
    </dgm:pt>
    <dgm:pt modelId="{8FC6709A-9660-4814-A4A2-2D9E33DF7B60}" type="pres">
      <dgm:prSet presAssocID="{AF90996A-82EC-421C-99DC-D68626ED8A57}" presName="spaceA" presStyleCnt="0"/>
      <dgm:spPr/>
    </dgm:pt>
    <dgm:pt modelId="{247F9916-2060-48DF-959A-94D09C2C444F}" type="pres">
      <dgm:prSet presAssocID="{20C62F4D-5ADA-4F78-9DC6-4FD9025E14B3}" presName="space" presStyleCnt="0"/>
      <dgm:spPr/>
    </dgm:pt>
    <dgm:pt modelId="{460B9BF0-939F-414B-AFFF-8DAB6476D65F}" type="pres">
      <dgm:prSet presAssocID="{72E1836C-91F9-4A60-8618-0C6EA43CBF4F}" presName="compositeB" presStyleCnt="0"/>
      <dgm:spPr/>
    </dgm:pt>
    <dgm:pt modelId="{BE166184-7946-440B-86E5-3160A0BB2865}" type="pres">
      <dgm:prSet presAssocID="{72E1836C-91F9-4A60-8618-0C6EA43CBF4F}" presName="textB" presStyleLbl="revTx" presStyleIdx="3" presStyleCnt="4">
        <dgm:presLayoutVars>
          <dgm:bulletEnabled val="1"/>
        </dgm:presLayoutVars>
      </dgm:prSet>
      <dgm:spPr/>
      <dgm:t>
        <a:bodyPr/>
        <a:lstStyle/>
        <a:p>
          <a:endParaRPr lang="en-AU"/>
        </a:p>
      </dgm:t>
    </dgm:pt>
    <dgm:pt modelId="{837CA85D-B5C4-4198-90F6-84819BABAE7A}" type="pres">
      <dgm:prSet presAssocID="{72E1836C-91F9-4A60-8618-0C6EA43CBF4F}" presName="circleB" presStyleLbl="node1" presStyleIdx="3" presStyleCnt="4"/>
      <dgm:spPr/>
    </dgm:pt>
    <dgm:pt modelId="{850247FC-FDA2-4359-AA0C-F252E8CB15C8}" type="pres">
      <dgm:prSet presAssocID="{72E1836C-91F9-4A60-8618-0C6EA43CBF4F}" presName="spaceB" presStyleCnt="0"/>
      <dgm:spPr/>
    </dgm:pt>
  </dgm:ptLst>
  <dgm:cxnLst>
    <dgm:cxn modelId="{6C984D12-C721-4D58-B724-5E2810BACD57}" srcId="{FB2F7828-869D-4C20-B65B-A2A5FDDCF993}" destId="{72E1836C-91F9-4A60-8618-0C6EA43CBF4F}" srcOrd="3" destOrd="0" parTransId="{2ED90D92-7077-4572-ACA8-E553EDA7286E}" sibTransId="{C29A5B77-490B-4E6D-B4FF-2CCD5C1BA8E9}"/>
    <dgm:cxn modelId="{B0384BA2-C83E-4999-BF2A-D757A36572EC}" type="presOf" srcId="{2BD6318E-3C86-4AC4-BE85-C61F221B5560}" destId="{91CD441F-3B1E-434B-B0FA-23CB5E156C8F}" srcOrd="0" destOrd="0" presId="urn:microsoft.com/office/officeart/2005/8/layout/hProcess11"/>
    <dgm:cxn modelId="{FAF37B20-9F4B-472C-9875-FED2825EA044}" type="presOf" srcId="{72E1836C-91F9-4A60-8618-0C6EA43CBF4F}" destId="{BE166184-7946-440B-86E5-3160A0BB2865}" srcOrd="0" destOrd="0" presId="urn:microsoft.com/office/officeart/2005/8/layout/hProcess11"/>
    <dgm:cxn modelId="{CF081224-EE1D-44B1-A2E5-B63F4C6149FB}" type="presOf" srcId="{FBE31914-53EF-4362-B1D9-4CEA5EF8AD16}" destId="{4B2E818E-86B7-4564-BA6B-F5520F4A42D1}" srcOrd="0" destOrd="0" presId="urn:microsoft.com/office/officeart/2005/8/layout/hProcess11"/>
    <dgm:cxn modelId="{63DF34EE-2847-4CF4-BC88-1322732D739D}" srcId="{FB2F7828-869D-4C20-B65B-A2A5FDDCF993}" destId="{FBE31914-53EF-4362-B1D9-4CEA5EF8AD16}" srcOrd="0" destOrd="0" parTransId="{E8E1F8CE-073E-42AB-B5F8-3C0A5BCC80B8}" sibTransId="{B5F358F5-52FB-44E0-B618-9F3B6ADE01E8}"/>
    <dgm:cxn modelId="{921C58DE-334E-4BE4-8F2E-8658FED7A4AE}" srcId="{FB2F7828-869D-4C20-B65B-A2A5FDDCF993}" destId="{2BD6318E-3C86-4AC4-BE85-C61F221B5560}" srcOrd="1" destOrd="0" parTransId="{602F29F9-7C54-446B-A397-35C4BDEEAAB6}" sibTransId="{33D48A0A-DBA7-42B5-9A7D-C1C716490555}"/>
    <dgm:cxn modelId="{11542AB8-E7CB-46CE-94AB-57A421C739D3}" srcId="{FB2F7828-869D-4C20-B65B-A2A5FDDCF993}" destId="{AF90996A-82EC-421C-99DC-D68626ED8A57}" srcOrd="2" destOrd="0" parTransId="{E4A83E33-9AB4-4463-80E7-28441D16628E}" sibTransId="{20C62F4D-5ADA-4F78-9DC6-4FD9025E14B3}"/>
    <dgm:cxn modelId="{46E41CD6-A281-43B1-AC19-97AF8D6D0614}" type="presOf" srcId="{AF90996A-82EC-421C-99DC-D68626ED8A57}" destId="{7811FA2C-9395-4B25-B826-E9C2F984FAAF}" srcOrd="0" destOrd="0" presId="urn:microsoft.com/office/officeart/2005/8/layout/hProcess11"/>
    <dgm:cxn modelId="{4FE4798F-4222-43BB-BD4F-8BD2D34D7A20}" type="presOf" srcId="{FB2F7828-869D-4C20-B65B-A2A5FDDCF993}" destId="{804E6111-7892-474E-8584-125E62540024}" srcOrd="0" destOrd="0" presId="urn:microsoft.com/office/officeart/2005/8/layout/hProcess11"/>
    <dgm:cxn modelId="{802813D8-850D-4B9F-8592-111CA37770C7}" type="presParOf" srcId="{804E6111-7892-474E-8584-125E62540024}" destId="{6C3E9F7E-9765-4286-923A-F23A3EA4B9DC}" srcOrd="0" destOrd="0" presId="urn:microsoft.com/office/officeart/2005/8/layout/hProcess11"/>
    <dgm:cxn modelId="{7258B23C-C15A-44A0-B7EF-AD3C3F6B97A7}" type="presParOf" srcId="{804E6111-7892-474E-8584-125E62540024}" destId="{B492793D-45A2-4CE2-85B1-F892649C841E}" srcOrd="1" destOrd="0" presId="urn:microsoft.com/office/officeart/2005/8/layout/hProcess11"/>
    <dgm:cxn modelId="{244C1A5A-CA04-4A99-B914-5F2136C8C370}" type="presParOf" srcId="{B492793D-45A2-4CE2-85B1-F892649C841E}" destId="{3AB4C0A3-7AD3-4991-AD8A-6DB6473CDA78}" srcOrd="0" destOrd="0" presId="urn:microsoft.com/office/officeart/2005/8/layout/hProcess11"/>
    <dgm:cxn modelId="{BDA48335-054E-4BAC-8C00-B6A3AA47AA47}" type="presParOf" srcId="{3AB4C0A3-7AD3-4991-AD8A-6DB6473CDA78}" destId="{4B2E818E-86B7-4564-BA6B-F5520F4A42D1}" srcOrd="0" destOrd="0" presId="urn:microsoft.com/office/officeart/2005/8/layout/hProcess11"/>
    <dgm:cxn modelId="{BF71C12A-EF9A-4D08-910C-6443C95FAE14}" type="presParOf" srcId="{3AB4C0A3-7AD3-4991-AD8A-6DB6473CDA78}" destId="{A8BDC633-47DF-487E-8497-B2CCD561AE3D}" srcOrd="1" destOrd="0" presId="urn:microsoft.com/office/officeart/2005/8/layout/hProcess11"/>
    <dgm:cxn modelId="{E8F1CCE1-F212-44EA-B5BD-83E71AC9D3F1}" type="presParOf" srcId="{3AB4C0A3-7AD3-4991-AD8A-6DB6473CDA78}" destId="{B953A3E5-6BF3-4B50-ABCE-0995885AC56C}" srcOrd="2" destOrd="0" presId="urn:microsoft.com/office/officeart/2005/8/layout/hProcess11"/>
    <dgm:cxn modelId="{342ACCB6-DCAD-43FE-9497-78CD36FDD09E}" type="presParOf" srcId="{B492793D-45A2-4CE2-85B1-F892649C841E}" destId="{DB7C4582-27D1-45DD-B3EF-9BC6269BE689}" srcOrd="1" destOrd="0" presId="urn:microsoft.com/office/officeart/2005/8/layout/hProcess11"/>
    <dgm:cxn modelId="{F484F57F-874B-4003-BF48-E6490C501A0C}" type="presParOf" srcId="{B492793D-45A2-4CE2-85B1-F892649C841E}" destId="{31483883-C6B9-4EBF-8332-21AA08CFB052}" srcOrd="2" destOrd="0" presId="urn:microsoft.com/office/officeart/2005/8/layout/hProcess11"/>
    <dgm:cxn modelId="{91227C88-A3C1-4C4B-B5D0-73B9117CA640}" type="presParOf" srcId="{31483883-C6B9-4EBF-8332-21AA08CFB052}" destId="{91CD441F-3B1E-434B-B0FA-23CB5E156C8F}" srcOrd="0" destOrd="0" presId="urn:microsoft.com/office/officeart/2005/8/layout/hProcess11"/>
    <dgm:cxn modelId="{4744D290-7B17-4315-A62B-D62E882B1C42}" type="presParOf" srcId="{31483883-C6B9-4EBF-8332-21AA08CFB052}" destId="{2020940B-26C3-4CD3-B509-76A83AAF4EEB}" srcOrd="1" destOrd="0" presId="urn:microsoft.com/office/officeart/2005/8/layout/hProcess11"/>
    <dgm:cxn modelId="{58342E29-D6A5-45F1-93EE-EF10016492AD}" type="presParOf" srcId="{31483883-C6B9-4EBF-8332-21AA08CFB052}" destId="{7B64B643-FB3C-4415-B6C9-CAFD06DAEB25}" srcOrd="2" destOrd="0" presId="urn:microsoft.com/office/officeart/2005/8/layout/hProcess11"/>
    <dgm:cxn modelId="{6A4E0A16-E4EF-4FA2-A4B5-F31703FC4A8D}" type="presParOf" srcId="{B492793D-45A2-4CE2-85B1-F892649C841E}" destId="{6B5FEF27-D094-44CD-A351-88189EC1EC6B}" srcOrd="3" destOrd="0" presId="urn:microsoft.com/office/officeart/2005/8/layout/hProcess11"/>
    <dgm:cxn modelId="{D961314F-06CD-47D4-80DF-56A97FA8F56A}" type="presParOf" srcId="{B492793D-45A2-4CE2-85B1-F892649C841E}" destId="{2ADFC795-D93D-4377-A177-F92D78E06BA4}" srcOrd="4" destOrd="0" presId="urn:microsoft.com/office/officeart/2005/8/layout/hProcess11"/>
    <dgm:cxn modelId="{81FEF131-405B-400A-8E3C-35DA67FC17AA}" type="presParOf" srcId="{2ADFC795-D93D-4377-A177-F92D78E06BA4}" destId="{7811FA2C-9395-4B25-B826-E9C2F984FAAF}" srcOrd="0" destOrd="0" presId="urn:microsoft.com/office/officeart/2005/8/layout/hProcess11"/>
    <dgm:cxn modelId="{6B0E117F-5EAA-4C6B-BF83-36E6959834D6}" type="presParOf" srcId="{2ADFC795-D93D-4377-A177-F92D78E06BA4}" destId="{E62C7795-2475-4012-BC40-D59C4EFC31A6}" srcOrd="1" destOrd="0" presId="urn:microsoft.com/office/officeart/2005/8/layout/hProcess11"/>
    <dgm:cxn modelId="{9FC0B78F-50FF-4F13-8797-30C833DCA2CE}" type="presParOf" srcId="{2ADFC795-D93D-4377-A177-F92D78E06BA4}" destId="{8FC6709A-9660-4814-A4A2-2D9E33DF7B60}" srcOrd="2" destOrd="0" presId="urn:microsoft.com/office/officeart/2005/8/layout/hProcess11"/>
    <dgm:cxn modelId="{389CFF0E-A74D-458B-9BAF-FCA969A39EB6}" type="presParOf" srcId="{B492793D-45A2-4CE2-85B1-F892649C841E}" destId="{247F9916-2060-48DF-959A-94D09C2C444F}" srcOrd="5" destOrd="0" presId="urn:microsoft.com/office/officeart/2005/8/layout/hProcess11"/>
    <dgm:cxn modelId="{B248F903-93ED-479A-BD05-DD61A6E4B638}" type="presParOf" srcId="{B492793D-45A2-4CE2-85B1-F892649C841E}" destId="{460B9BF0-939F-414B-AFFF-8DAB6476D65F}" srcOrd="6" destOrd="0" presId="urn:microsoft.com/office/officeart/2005/8/layout/hProcess11"/>
    <dgm:cxn modelId="{73C33872-BD8D-4D4A-8BD4-55FEFD98BC81}" type="presParOf" srcId="{460B9BF0-939F-414B-AFFF-8DAB6476D65F}" destId="{BE166184-7946-440B-86E5-3160A0BB2865}" srcOrd="0" destOrd="0" presId="urn:microsoft.com/office/officeart/2005/8/layout/hProcess11"/>
    <dgm:cxn modelId="{67DB6469-4F9A-454D-82B3-67656A4E5A47}" type="presParOf" srcId="{460B9BF0-939F-414B-AFFF-8DAB6476D65F}" destId="{837CA85D-B5C4-4198-90F6-84819BABAE7A}" srcOrd="1" destOrd="0" presId="urn:microsoft.com/office/officeart/2005/8/layout/hProcess11"/>
    <dgm:cxn modelId="{0EAB95B1-93CE-4902-8B99-ADADACC9C447}" type="presParOf" srcId="{460B9BF0-939F-414B-AFFF-8DAB6476D65F}" destId="{850247FC-FDA2-4359-AA0C-F252E8CB15C8}" srcOrd="2" destOrd="0" presId="urn:microsoft.com/office/officeart/2005/8/layout/hProcess1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B2F7828-869D-4C20-B65B-A2A5FDDCF993}" type="doc">
      <dgm:prSet loTypeId="urn:microsoft.com/office/officeart/2005/8/layout/hProcess11" loCatId="process" qsTypeId="urn:microsoft.com/office/officeart/2005/8/quickstyle/simple5" qsCatId="simple" csTypeId="urn:microsoft.com/office/officeart/2005/8/colors/accent2_1" csCatId="accent2" phldr="1"/>
      <dgm:spPr/>
    </dgm:pt>
    <dgm:pt modelId="{FBE31914-53EF-4362-B1D9-4CEA5EF8AD16}">
      <dgm:prSet phldrT="[Text]" custT="1"/>
      <dgm:spPr/>
      <dgm:t>
        <a:bodyPr/>
        <a:lstStyle/>
        <a:p>
          <a:endParaRPr lang="en-US" sz="1200" dirty="0" smtClean="0"/>
        </a:p>
      </dgm:t>
    </dgm:pt>
    <dgm:pt modelId="{E8E1F8CE-073E-42AB-B5F8-3C0A5BCC80B8}" type="parTrans" cxnId="{63DF34EE-2847-4CF4-BC88-1322732D739D}">
      <dgm:prSet/>
      <dgm:spPr/>
      <dgm:t>
        <a:bodyPr/>
        <a:lstStyle/>
        <a:p>
          <a:endParaRPr lang="en-US"/>
        </a:p>
      </dgm:t>
    </dgm:pt>
    <dgm:pt modelId="{B5F358F5-52FB-44E0-B618-9F3B6ADE01E8}" type="sibTrans" cxnId="{63DF34EE-2847-4CF4-BC88-1322732D739D}">
      <dgm:prSet/>
      <dgm:spPr/>
      <dgm:t>
        <a:bodyPr/>
        <a:lstStyle/>
        <a:p>
          <a:endParaRPr lang="en-US"/>
        </a:p>
      </dgm:t>
    </dgm:pt>
    <dgm:pt modelId="{2BD6318E-3C86-4AC4-BE85-C61F221B5560}">
      <dgm:prSet phldrT="[Text]" custT="1"/>
      <dgm:spPr/>
      <dgm:t>
        <a:bodyPr/>
        <a:lstStyle/>
        <a:p>
          <a:r>
            <a:rPr lang="en-US" sz="1800" dirty="0" smtClean="0"/>
            <a:t>2014</a:t>
          </a:r>
          <a:endParaRPr lang="en-US" sz="1800" dirty="0"/>
        </a:p>
      </dgm:t>
    </dgm:pt>
    <dgm:pt modelId="{602F29F9-7C54-446B-A397-35C4BDEEAAB6}" type="parTrans" cxnId="{921C58DE-334E-4BE4-8F2E-8658FED7A4AE}">
      <dgm:prSet/>
      <dgm:spPr/>
      <dgm:t>
        <a:bodyPr/>
        <a:lstStyle/>
        <a:p>
          <a:endParaRPr lang="en-US"/>
        </a:p>
      </dgm:t>
    </dgm:pt>
    <dgm:pt modelId="{33D48A0A-DBA7-42B5-9A7D-C1C716490555}" type="sibTrans" cxnId="{921C58DE-334E-4BE4-8F2E-8658FED7A4AE}">
      <dgm:prSet/>
      <dgm:spPr/>
      <dgm:t>
        <a:bodyPr/>
        <a:lstStyle/>
        <a:p>
          <a:endParaRPr lang="en-US"/>
        </a:p>
      </dgm:t>
    </dgm:pt>
    <dgm:pt modelId="{AF90996A-82EC-421C-99DC-D68626ED8A57}">
      <dgm:prSet phldrT="[Text]"/>
      <dgm:spPr/>
      <dgm:t>
        <a:bodyPr/>
        <a:lstStyle/>
        <a:p>
          <a:endParaRPr lang="en-US" dirty="0"/>
        </a:p>
      </dgm:t>
    </dgm:pt>
    <dgm:pt modelId="{E4A83E33-9AB4-4463-80E7-28441D16628E}" type="parTrans" cxnId="{11542AB8-E7CB-46CE-94AB-57A421C739D3}">
      <dgm:prSet/>
      <dgm:spPr/>
      <dgm:t>
        <a:bodyPr/>
        <a:lstStyle/>
        <a:p>
          <a:endParaRPr lang="en-US"/>
        </a:p>
      </dgm:t>
    </dgm:pt>
    <dgm:pt modelId="{20C62F4D-5ADA-4F78-9DC6-4FD9025E14B3}" type="sibTrans" cxnId="{11542AB8-E7CB-46CE-94AB-57A421C739D3}">
      <dgm:prSet/>
      <dgm:spPr/>
      <dgm:t>
        <a:bodyPr/>
        <a:lstStyle/>
        <a:p>
          <a:endParaRPr lang="en-US"/>
        </a:p>
      </dgm:t>
    </dgm:pt>
    <dgm:pt modelId="{72E1836C-91F9-4A60-8618-0C6EA43CBF4F}">
      <dgm:prSet phldrT="[Text]"/>
      <dgm:spPr/>
      <dgm:t>
        <a:bodyPr/>
        <a:lstStyle/>
        <a:p>
          <a:endParaRPr lang="en-US" dirty="0"/>
        </a:p>
      </dgm:t>
    </dgm:pt>
    <dgm:pt modelId="{2ED90D92-7077-4572-ACA8-E553EDA7286E}" type="parTrans" cxnId="{6C984D12-C721-4D58-B724-5E2810BACD57}">
      <dgm:prSet/>
      <dgm:spPr/>
      <dgm:t>
        <a:bodyPr/>
        <a:lstStyle/>
        <a:p>
          <a:endParaRPr lang="en-US"/>
        </a:p>
      </dgm:t>
    </dgm:pt>
    <dgm:pt modelId="{C29A5B77-490B-4E6D-B4FF-2CCD5C1BA8E9}" type="sibTrans" cxnId="{6C984D12-C721-4D58-B724-5E2810BACD57}">
      <dgm:prSet/>
      <dgm:spPr/>
      <dgm:t>
        <a:bodyPr/>
        <a:lstStyle/>
        <a:p>
          <a:endParaRPr lang="en-US"/>
        </a:p>
      </dgm:t>
    </dgm:pt>
    <dgm:pt modelId="{804E6111-7892-474E-8584-125E62540024}" type="pres">
      <dgm:prSet presAssocID="{FB2F7828-869D-4C20-B65B-A2A5FDDCF993}" presName="Name0" presStyleCnt="0">
        <dgm:presLayoutVars>
          <dgm:dir/>
          <dgm:resizeHandles val="exact"/>
        </dgm:presLayoutVars>
      </dgm:prSet>
      <dgm:spPr/>
    </dgm:pt>
    <dgm:pt modelId="{6C3E9F7E-9765-4286-923A-F23A3EA4B9DC}" type="pres">
      <dgm:prSet presAssocID="{FB2F7828-869D-4C20-B65B-A2A5FDDCF993}" presName="arrow" presStyleLbl="bgShp" presStyleIdx="0" presStyleCnt="1"/>
      <dgm:spPr/>
    </dgm:pt>
    <dgm:pt modelId="{B492793D-45A2-4CE2-85B1-F892649C841E}" type="pres">
      <dgm:prSet presAssocID="{FB2F7828-869D-4C20-B65B-A2A5FDDCF993}" presName="points" presStyleCnt="0"/>
      <dgm:spPr/>
    </dgm:pt>
    <dgm:pt modelId="{3AB4C0A3-7AD3-4991-AD8A-6DB6473CDA78}" type="pres">
      <dgm:prSet presAssocID="{FBE31914-53EF-4362-B1D9-4CEA5EF8AD16}" presName="compositeA" presStyleCnt="0"/>
      <dgm:spPr/>
    </dgm:pt>
    <dgm:pt modelId="{4B2E818E-86B7-4564-BA6B-F5520F4A42D1}" type="pres">
      <dgm:prSet presAssocID="{FBE31914-53EF-4362-B1D9-4CEA5EF8AD16}" presName="textA" presStyleLbl="revTx" presStyleIdx="0" presStyleCnt="4">
        <dgm:presLayoutVars>
          <dgm:bulletEnabled val="1"/>
        </dgm:presLayoutVars>
      </dgm:prSet>
      <dgm:spPr/>
      <dgm:t>
        <a:bodyPr/>
        <a:lstStyle/>
        <a:p>
          <a:endParaRPr lang="en-US"/>
        </a:p>
      </dgm:t>
    </dgm:pt>
    <dgm:pt modelId="{A8BDC633-47DF-487E-8497-B2CCD561AE3D}" type="pres">
      <dgm:prSet presAssocID="{FBE31914-53EF-4362-B1D9-4CEA5EF8AD16}" presName="circleA" presStyleLbl="node1" presStyleIdx="0" presStyleCnt="4"/>
      <dgm:spPr/>
    </dgm:pt>
    <dgm:pt modelId="{B953A3E5-6BF3-4B50-ABCE-0995885AC56C}" type="pres">
      <dgm:prSet presAssocID="{FBE31914-53EF-4362-B1D9-4CEA5EF8AD16}" presName="spaceA" presStyleCnt="0"/>
      <dgm:spPr/>
    </dgm:pt>
    <dgm:pt modelId="{DB7C4582-27D1-45DD-B3EF-9BC6269BE689}" type="pres">
      <dgm:prSet presAssocID="{B5F358F5-52FB-44E0-B618-9F3B6ADE01E8}" presName="space" presStyleCnt="0"/>
      <dgm:spPr/>
    </dgm:pt>
    <dgm:pt modelId="{31483883-C6B9-4EBF-8332-21AA08CFB052}" type="pres">
      <dgm:prSet presAssocID="{2BD6318E-3C86-4AC4-BE85-C61F221B5560}" presName="compositeB" presStyleCnt="0"/>
      <dgm:spPr/>
    </dgm:pt>
    <dgm:pt modelId="{91CD441F-3B1E-434B-B0FA-23CB5E156C8F}" type="pres">
      <dgm:prSet presAssocID="{2BD6318E-3C86-4AC4-BE85-C61F221B5560}" presName="textB" presStyleLbl="revTx" presStyleIdx="1" presStyleCnt="4">
        <dgm:presLayoutVars>
          <dgm:bulletEnabled val="1"/>
        </dgm:presLayoutVars>
      </dgm:prSet>
      <dgm:spPr/>
      <dgm:t>
        <a:bodyPr/>
        <a:lstStyle/>
        <a:p>
          <a:endParaRPr lang="en-AU"/>
        </a:p>
      </dgm:t>
    </dgm:pt>
    <dgm:pt modelId="{2020940B-26C3-4CD3-B509-76A83AAF4EEB}" type="pres">
      <dgm:prSet presAssocID="{2BD6318E-3C86-4AC4-BE85-C61F221B5560}" presName="circleB" presStyleLbl="node1" presStyleIdx="1" presStyleCnt="4"/>
      <dgm:spPr/>
    </dgm:pt>
    <dgm:pt modelId="{7B64B643-FB3C-4415-B6C9-CAFD06DAEB25}" type="pres">
      <dgm:prSet presAssocID="{2BD6318E-3C86-4AC4-BE85-C61F221B5560}" presName="spaceB" presStyleCnt="0"/>
      <dgm:spPr/>
    </dgm:pt>
    <dgm:pt modelId="{6B5FEF27-D094-44CD-A351-88189EC1EC6B}" type="pres">
      <dgm:prSet presAssocID="{33D48A0A-DBA7-42B5-9A7D-C1C716490555}" presName="space" presStyleCnt="0"/>
      <dgm:spPr/>
    </dgm:pt>
    <dgm:pt modelId="{2ADFC795-D93D-4377-A177-F92D78E06BA4}" type="pres">
      <dgm:prSet presAssocID="{AF90996A-82EC-421C-99DC-D68626ED8A57}" presName="compositeA" presStyleCnt="0"/>
      <dgm:spPr/>
    </dgm:pt>
    <dgm:pt modelId="{7811FA2C-9395-4B25-B826-E9C2F984FAAF}" type="pres">
      <dgm:prSet presAssocID="{AF90996A-82EC-421C-99DC-D68626ED8A57}" presName="textA" presStyleLbl="revTx" presStyleIdx="2" presStyleCnt="4">
        <dgm:presLayoutVars>
          <dgm:bulletEnabled val="1"/>
        </dgm:presLayoutVars>
      </dgm:prSet>
      <dgm:spPr/>
      <dgm:t>
        <a:bodyPr/>
        <a:lstStyle/>
        <a:p>
          <a:endParaRPr lang="en-AU"/>
        </a:p>
      </dgm:t>
    </dgm:pt>
    <dgm:pt modelId="{E62C7795-2475-4012-BC40-D59C4EFC31A6}" type="pres">
      <dgm:prSet presAssocID="{AF90996A-82EC-421C-99DC-D68626ED8A57}" presName="circleA" presStyleLbl="node1" presStyleIdx="2" presStyleCnt="4"/>
      <dgm:spPr/>
    </dgm:pt>
    <dgm:pt modelId="{8FC6709A-9660-4814-A4A2-2D9E33DF7B60}" type="pres">
      <dgm:prSet presAssocID="{AF90996A-82EC-421C-99DC-D68626ED8A57}" presName="spaceA" presStyleCnt="0"/>
      <dgm:spPr/>
    </dgm:pt>
    <dgm:pt modelId="{247F9916-2060-48DF-959A-94D09C2C444F}" type="pres">
      <dgm:prSet presAssocID="{20C62F4D-5ADA-4F78-9DC6-4FD9025E14B3}" presName="space" presStyleCnt="0"/>
      <dgm:spPr/>
    </dgm:pt>
    <dgm:pt modelId="{460B9BF0-939F-414B-AFFF-8DAB6476D65F}" type="pres">
      <dgm:prSet presAssocID="{72E1836C-91F9-4A60-8618-0C6EA43CBF4F}" presName="compositeB" presStyleCnt="0"/>
      <dgm:spPr/>
    </dgm:pt>
    <dgm:pt modelId="{BE166184-7946-440B-86E5-3160A0BB2865}" type="pres">
      <dgm:prSet presAssocID="{72E1836C-91F9-4A60-8618-0C6EA43CBF4F}" presName="textB" presStyleLbl="revTx" presStyleIdx="3" presStyleCnt="4">
        <dgm:presLayoutVars>
          <dgm:bulletEnabled val="1"/>
        </dgm:presLayoutVars>
      </dgm:prSet>
      <dgm:spPr/>
      <dgm:t>
        <a:bodyPr/>
        <a:lstStyle/>
        <a:p>
          <a:endParaRPr lang="en-AU"/>
        </a:p>
      </dgm:t>
    </dgm:pt>
    <dgm:pt modelId="{837CA85D-B5C4-4198-90F6-84819BABAE7A}" type="pres">
      <dgm:prSet presAssocID="{72E1836C-91F9-4A60-8618-0C6EA43CBF4F}" presName="circleB" presStyleLbl="node1" presStyleIdx="3" presStyleCnt="4"/>
      <dgm:spPr/>
    </dgm:pt>
    <dgm:pt modelId="{850247FC-FDA2-4359-AA0C-F252E8CB15C8}" type="pres">
      <dgm:prSet presAssocID="{72E1836C-91F9-4A60-8618-0C6EA43CBF4F}" presName="spaceB" presStyleCnt="0"/>
      <dgm:spPr/>
    </dgm:pt>
  </dgm:ptLst>
  <dgm:cxnLst>
    <dgm:cxn modelId="{6C984D12-C721-4D58-B724-5E2810BACD57}" srcId="{FB2F7828-869D-4C20-B65B-A2A5FDDCF993}" destId="{72E1836C-91F9-4A60-8618-0C6EA43CBF4F}" srcOrd="3" destOrd="0" parTransId="{2ED90D92-7077-4572-ACA8-E553EDA7286E}" sibTransId="{C29A5B77-490B-4E6D-B4FF-2CCD5C1BA8E9}"/>
    <dgm:cxn modelId="{8E80DBAA-0481-4862-82F7-4861FD79026D}" type="presOf" srcId="{FB2F7828-869D-4C20-B65B-A2A5FDDCF993}" destId="{804E6111-7892-474E-8584-125E62540024}" srcOrd="0" destOrd="0" presId="urn:microsoft.com/office/officeart/2005/8/layout/hProcess11"/>
    <dgm:cxn modelId="{7CFF216F-6161-415E-86D8-780279326C1C}" type="presOf" srcId="{72E1836C-91F9-4A60-8618-0C6EA43CBF4F}" destId="{BE166184-7946-440B-86E5-3160A0BB2865}" srcOrd="0" destOrd="0" presId="urn:microsoft.com/office/officeart/2005/8/layout/hProcess11"/>
    <dgm:cxn modelId="{63DF34EE-2847-4CF4-BC88-1322732D739D}" srcId="{FB2F7828-869D-4C20-B65B-A2A5FDDCF993}" destId="{FBE31914-53EF-4362-B1D9-4CEA5EF8AD16}" srcOrd="0" destOrd="0" parTransId="{E8E1F8CE-073E-42AB-B5F8-3C0A5BCC80B8}" sibTransId="{B5F358F5-52FB-44E0-B618-9F3B6ADE01E8}"/>
    <dgm:cxn modelId="{542B1D7E-B352-429F-A5E3-667A5B36F5E1}" type="presOf" srcId="{AF90996A-82EC-421C-99DC-D68626ED8A57}" destId="{7811FA2C-9395-4B25-B826-E9C2F984FAAF}" srcOrd="0" destOrd="0" presId="urn:microsoft.com/office/officeart/2005/8/layout/hProcess11"/>
    <dgm:cxn modelId="{921C58DE-334E-4BE4-8F2E-8658FED7A4AE}" srcId="{FB2F7828-869D-4C20-B65B-A2A5FDDCF993}" destId="{2BD6318E-3C86-4AC4-BE85-C61F221B5560}" srcOrd="1" destOrd="0" parTransId="{602F29F9-7C54-446B-A397-35C4BDEEAAB6}" sibTransId="{33D48A0A-DBA7-42B5-9A7D-C1C716490555}"/>
    <dgm:cxn modelId="{95D58262-3E44-4F5C-BDF6-F9936F15A7A7}" type="presOf" srcId="{2BD6318E-3C86-4AC4-BE85-C61F221B5560}" destId="{91CD441F-3B1E-434B-B0FA-23CB5E156C8F}" srcOrd="0" destOrd="0" presId="urn:microsoft.com/office/officeart/2005/8/layout/hProcess11"/>
    <dgm:cxn modelId="{11542AB8-E7CB-46CE-94AB-57A421C739D3}" srcId="{FB2F7828-869D-4C20-B65B-A2A5FDDCF993}" destId="{AF90996A-82EC-421C-99DC-D68626ED8A57}" srcOrd="2" destOrd="0" parTransId="{E4A83E33-9AB4-4463-80E7-28441D16628E}" sibTransId="{20C62F4D-5ADA-4F78-9DC6-4FD9025E14B3}"/>
    <dgm:cxn modelId="{6DC08F6D-B798-40EC-9929-E26AE43C4E82}" type="presOf" srcId="{FBE31914-53EF-4362-B1D9-4CEA5EF8AD16}" destId="{4B2E818E-86B7-4564-BA6B-F5520F4A42D1}" srcOrd="0" destOrd="0" presId="urn:microsoft.com/office/officeart/2005/8/layout/hProcess11"/>
    <dgm:cxn modelId="{F847642B-C873-4A57-9C98-720694BD16FA}" type="presParOf" srcId="{804E6111-7892-474E-8584-125E62540024}" destId="{6C3E9F7E-9765-4286-923A-F23A3EA4B9DC}" srcOrd="0" destOrd="0" presId="urn:microsoft.com/office/officeart/2005/8/layout/hProcess11"/>
    <dgm:cxn modelId="{335F7DF0-B244-45B1-9B5B-F419BE1203A7}" type="presParOf" srcId="{804E6111-7892-474E-8584-125E62540024}" destId="{B492793D-45A2-4CE2-85B1-F892649C841E}" srcOrd="1" destOrd="0" presId="urn:microsoft.com/office/officeart/2005/8/layout/hProcess11"/>
    <dgm:cxn modelId="{F5A83BAB-BB1D-4781-8E12-CD5525685E7C}" type="presParOf" srcId="{B492793D-45A2-4CE2-85B1-F892649C841E}" destId="{3AB4C0A3-7AD3-4991-AD8A-6DB6473CDA78}" srcOrd="0" destOrd="0" presId="urn:microsoft.com/office/officeart/2005/8/layout/hProcess11"/>
    <dgm:cxn modelId="{528F99CA-4ADC-4521-A410-6D520F80AD58}" type="presParOf" srcId="{3AB4C0A3-7AD3-4991-AD8A-6DB6473CDA78}" destId="{4B2E818E-86B7-4564-BA6B-F5520F4A42D1}" srcOrd="0" destOrd="0" presId="urn:microsoft.com/office/officeart/2005/8/layout/hProcess11"/>
    <dgm:cxn modelId="{9A5D834B-9A11-43A6-BCD7-545D2C786B6C}" type="presParOf" srcId="{3AB4C0A3-7AD3-4991-AD8A-6DB6473CDA78}" destId="{A8BDC633-47DF-487E-8497-B2CCD561AE3D}" srcOrd="1" destOrd="0" presId="urn:microsoft.com/office/officeart/2005/8/layout/hProcess11"/>
    <dgm:cxn modelId="{EFE50B6A-EAE1-40A5-9483-81A91F0F333F}" type="presParOf" srcId="{3AB4C0A3-7AD3-4991-AD8A-6DB6473CDA78}" destId="{B953A3E5-6BF3-4B50-ABCE-0995885AC56C}" srcOrd="2" destOrd="0" presId="urn:microsoft.com/office/officeart/2005/8/layout/hProcess11"/>
    <dgm:cxn modelId="{ECB32EBB-2A5D-4727-BD03-9F3B34592A7F}" type="presParOf" srcId="{B492793D-45A2-4CE2-85B1-F892649C841E}" destId="{DB7C4582-27D1-45DD-B3EF-9BC6269BE689}" srcOrd="1" destOrd="0" presId="urn:microsoft.com/office/officeart/2005/8/layout/hProcess11"/>
    <dgm:cxn modelId="{525EDEA8-7631-47CF-BA78-C06BE9C828C1}" type="presParOf" srcId="{B492793D-45A2-4CE2-85B1-F892649C841E}" destId="{31483883-C6B9-4EBF-8332-21AA08CFB052}" srcOrd="2" destOrd="0" presId="urn:microsoft.com/office/officeart/2005/8/layout/hProcess11"/>
    <dgm:cxn modelId="{53143515-FC36-4B99-BA85-1BEF2E5F1D77}" type="presParOf" srcId="{31483883-C6B9-4EBF-8332-21AA08CFB052}" destId="{91CD441F-3B1E-434B-B0FA-23CB5E156C8F}" srcOrd="0" destOrd="0" presId="urn:microsoft.com/office/officeart/2005/8/layout/hProcess11"/>
    <dgm:cxn modelId="{EDD38876-9B02-4098-B6B1-ED1C7080E545}" type="presParOf" srcId="{31483883-C6B9-4EBF-8332-21AA08CFB052}" destId="{2020940B-26C3-4CD3-B509-76A83AAF4EEB}" srcOrd="1" destOrd="0" presId="urn:microsoft.com/office/officeart/2005/8/layout/hProcess11"/>
    <dgm:cxn modelId="{F2DC0565-5E76-41FF-83AD-872BD58CE910}" type="presParOf" srcId="{31483883-C6B9-4EBF-8332-21AA08CFB052}" destId="{7B64B643-FB3C-4415-B6C9-CAFD06DAEB25}" srcOrd="2" destOrd="0" presId="urn:microsoft.com/office/officeart/2005/8/layout/hProcess11"/>
    <dgm:cxn modelId="{64A514D4-E31B-468D-8336-F421862994FB}" type="presParOf" srcId="{B492793D-45A2-4CE2-85B1-F892649C841E}" destId="{6B5FEF27-D094-44CD-A351-88189EC1EC6B}" srcOrd="3" destOrd="0" presId="urn:microsoft.com/office/officeart/2005/8/layout/hProcess11"/>
    <dgm:cxn modelId="{86C3F0DB-751A-475F-A706-B843BE9CA7E0}" type="presParOf" srcId="{B492793D-45A2-4CE2-85B1-F892649C841E}" destId="{2ADFC795-D93D-4377-A177-F92D78E06BA4}" srcOrd="4" destOrd="0" presId="urn:microsoft.com/office/officeart/2005/8/layout/hProcess11"/>
    <dgm:cxn modelId="{6B23652F-4804-427D-93C5-FDEAA6FD25D4}" type="presParOf" srcId="{2ADFC795-D93D-4377-A177-F92D78E06BA4}" destId="{7811FA2C-9395-4B25-B826-E9C2F984FAAF}" srcOrd="0" destOrd="0" presId="urn:microsoft.com/office/officeart/2005/8/layout/hProcess11"/>
    <dgm:cxn modelId="{E457DBB3-E868-462B-8756-8015042C92DD}" type="presParOf" srcId="{2ADFC795-D93D-4377-A177-F92D78E06BA4}" destId="{E62C7795-2475-4012-BC40-D59C4EFC31A6}" srcOrd="1" destOrd="0" presId="urn:microsoft.com/office/officeart/2005/8/layout/hProcess11"/>
    <dgm:cxn modelId="{F46F297C-B97C-4DFB-BC93-8CECE31B0994}" type="presParOf" srcId="{2ADFC795-D93D-4377-A177-F92D78E06BA4}" destId="{8FC6709A-9660-4814-A4A2-2D9E33DF7B60}" srcOrd="2" destOrd="0" presId="urn:microsoft.com/office/officeart/2005/8/layout/hProcess11"/>
    <dgm:cxn modelId="{6F812055-386A-443B-BEF7-340555471642}" type="presParOf" srcId="{B492793D-45A2-4CE2-85B1-F892649C841E}" destId="{247F9916-2060-48DF-959A-94D09C2C444F}" srcOrd="5" destOrd="0" presId="urn:microsoft.com/office/officeart/2005/8/layout/hProcess11"/>
    <dgm:cxn modelId="{0F7141E5-031F-47BB-BD40-201D12C27441}" type="presParOf" srcId="{B492793D-45A2-4CE2-85B1-F892649C841E}" destId="{460B9BF0-939F-414B-AFFF-8DAB6476D65F}" srcOrd="6" destOrd="0" presId="urn:microsoft.com/office/officeart/2005/8/layout/hProcess11"/>
    <dgm:cxn modelId="{3AA55EFD-B5AF-4719-BF06-08374B2C5923}" type="presParOf" srcId="{460B9BF0-939F-414B-AFFF-8DAB6476D65F}" destId="{BE166184-7946-440B-86E5-3160A0BB2865}" srcOrd="0" destOrd="0" presId="urn:microsoft.com/office/officeart/2005/8/layout/hProcess11"/>
    <dgm:cxn modelId="{31986913-B902-4059-A575-AD0C950864A0}" type="presParOf" srcId="{460B9BF0-939F-414B-AFFF-8DAB6476D65F}" destId="{837CA85D-B5C4-4198-90F6-84819BABAE7A}" srcOrd="1" destOrd="0" presId="urn:microsoft.com/office/officeart/2005/8/layout/hProcess11"/>
    <dgm:cxn modelId="{E6C0E904-27E3-491E-B464-3F43D9F226FB}" type="presParOf" srcId="{460B9BF0-939F-414B-AFFF-8DAB6476D65F}" destId="{850247FC-FDA2-4359-AA0C-F252E8CB15C8}" srcOrd="2" destOrd="0" presId="urn:microsoft.com/office/officeart/2005/8/layout/hProcess1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1AFB085-43A7-418A-80DA-CB3C8C53B484}" type="doc">
      <dgm:prSet loTypeId="urn:microsoft.com/office/officeart/2005/8/layout/radial6" loCatId="cycle" qsTypeId="urn:microsoft.com/office/officeart/2005/8/quickstyle/3d1" qsCatId="3D" csTypeId="urn:microsoft.com/office/officeart/2005/8/colors/colorful2" csCatId="colorful" phldr="1"/>
      <dgm:spPr/>
    </dgm:pt>
    <dgm:pt modelId="{D23EA05F-4CE5-4F70-A7B1-0B385435C2DD}">
      <dgm:prSet phldrT="[Text]"/>
      <dgm:spPr/>
      <dgm:t>
        <a:bodyPr/>
        <a:lstStyle/>
        <a:p>
          <a:r>
            <a:rPr lang="en-US" dirty="0" smtClean="0"/>
            <a:t>Integrated Programming</a:t>
          </a:r>
          <a:endParaRPr lang="en-US" dirty="0"/>
        </a:p>
      </dgm:t>
    </dgm:pt>
    <dgm:pt modelId="{B346209E-ED7E-484B-BC41-E7B07B1DD7BD}" type="parTrans" cxnId="{3ADA3B5E-4587-4A41-A304-EE20B0867560}">
      <dgm:prSet/>
      <dgm:spPr/>
      <dgm:t>
        <a:bodyPr/>
        <a:lstStyle/>
        <a:p>
          <a:endParaRPr lang="en-US"/>
        </a:p>
      </dgm:t>
    </dgm:pt>
    <dgm:pt modelId="{007B631F-7C9D-47DE-B7F4-963E62877E76}" type="sibTrans" cxnId="{3ADA3B5E-4587-4A41-A304-EE20B0867560}">
      <dgm:prSet/>
      <dgm:spPr/>
      <dgm:t>
        <a:bodyPr/>
        <a:lstStyle/>
        <a:p>
          <a:endParaRPr lang="en-US"/>
        </a:p>
      </dgm:t>
    </dgm:pt>
    <dgm:pt modelId="{D3A67245-3CED-41C5-9AF9-409522848933}">
      <dgm:prSet phldrT="[Text]"/>
      <dgm:spPr/>
      <dgm:t>
        <a:bodyPr/>
        <a:lstStyle/>
        <a:p>
          <a:r>
            <a:rPr lang="en-US" dirty="0" smtClean="0"/>
            <a:t>Maths</a:t>
          </a:r>
          <a:endParaRPr lang="en-US" dirty="0"/>
        </a:p>
      </dgm:t>
    </dgm:pt>
    <dgm:pt modelId="{A9B3C449-C810-4961-9BF1-508BA218B002}" type="parTrans" cxnId="{F6B9CA22-65FD-44F0-913C-B89B1D69539C}">
      <dgm:prSet/>
      <dgm:spPr/>
      <dgm:t>
        <a:bodyPr/>
        <a:lstStyle/>
        <a:p>
          <a:endParaRPr lang="en-US"/>
        </a:p>
      </dgm:t>
    </dgm:pt>
    <dgm:pt modelId="{21CA9F8B-4D6C-45FF-A1DF-81E610DDFB02}" type="sibTrans" cxnId="{F6B9CA22-65FD-44F0-913C-B89B1D69539C}">
      <dgm:prSet/>
      <dgm:spPr/>
      <dgm:t>
        <a:bodyPr/>
        <a:lstStyle/>
        <a:p>
          <a:endParaRPr lang="en-US"/>
        </a:p>
      </dgm:t>
    </dgm:pt>
    <dgm:pt modelId="{B5330887-DC44-411C-B767-84822A677DC7}">
      <dgm:prSet phldrT="[Text]"/>
      <dgm:spPr/>
      <dgm:t>
        <a:bodyPr/>
        <a:lstStyle/>
        <a:p>
          <a:r>
            <a:rPr lang="en-US" dirty="0" smtClean="0"/>
            <a:t>TAS</a:t>
          </a:r>
          <a:endParaRPr lang="en-US" dirty="0"/>
        </a:p>
      </dgm:t>
    </dgm:pt>
    <dgm:pt modelId="{121BFF00-AB9D-4720-9C13-16ED440A61C7}" type="parTrans" cxnId="{27251BA6-55A7-4CBA-BFCA-2F6E8D961FAE}">
      <dgm:prSet/>
      <dgm:spPr/>
      <dgm:t>
        <a:bodyPr/>
        <a:lstStyle/>
        <a:p>
          <a:endParaRPr lang="en-US"/>
        </a:p>
      </dgm:t>
    </dgm:pt>
    <dgm:pt modelId="{372EE986-7BA7-4A96-A73C-859CA251CE15}" type="sibTrans" cxnId="{27251BA6-55A7-4CBA-BFCA-2F6E8D961FAE}">
      <dgm:prSet/>
      <dgm:spPr/>
      <dgm:t>
        <a:bodyPr/>
        <a:lstStyle/>
        <a:p>
          <a:endParaRPr lang="en-US"/>
        </a:p>
      </dgm:t>
    </dgm:pt>
    <dgm:pt modelId="{1FC175B9-F09B-4570-9201-290AF2A18A79}">
      <dgm:prSet phldrT="[Text]"/>
      <dgm:spPr/>
      <dgm:t>
        <a:bodyPr/>
        <a:lstStyle/>
        <a:p>
          <a:r>
            <a:rPr lang="en-US" dirty="0" smtClean="0"/>
            <a:t>Science</a:t>
          </a:r>
          <a:endParaRPr lang="en-US" dirty="0"/>
        </a:p>
      </dgm:t>
    </dgm:pt>
    <dgm:pt modelId="{105389CB-3121-4A4B-AF50-6E0F04CC2F8F}" type="parTrans" cxnId="{E27747E5-30BB-483D-A945-7F1ADB3AD7DE}">
      <dgm:prSet/>
      <dgm:spPr/>
      <dgm:t>
        <a:bodyPr/>
        <a:lstStyle/>
        <a:p>
          <a:endParaRPr lang="en-US"/>
        </a:p>
      </dgm:t>
    </dgm:pt>
    <dgm:pt modelId="{74DB683B-2132-4C7A-AB25-3EEC7BAE3906}" type="sibTrans" cxnId="{E27747E5-30BB-483D-A945-7F1ADB3AD7DE}">
      <dgm:prSet/>
      <dgm:spPr/>
      <dgm:t>
        <a:bodyPr/>
        <a:lstStyle/>
        <a:p>
          <a:endParaRPr lang="en-US"/>
        </a:p>
      </dgm:t>
    </dgm:pt>
    <dgm:pt modelId="{CEF6DEE1-5F0F-47D8-8B44-8372DA704F64}" type="pres">
      <dgm:prSet presAssocID="{21AFB085-43A7-418A-80DA-CB3C8C53B484}" presName="Name0" presStyleCnt="0">
        <dgm:presLayoutVars>
          <dgm:chMax val="1"/>
          <dgm:dir/>
          <dgm:animLvl val="ctr"/>
          <dgm:resizeHandles val="exact"/>
        </dgm:presLayoutVars>
      </dgm:prSet>
      <dgm:spPr/>
    </dgm:pt>
    <dgm:pt modelId="{CB988311-C158-4073-980A-CA23D875DE11}" type="pres">
      <dgm:prSet presAssocID="{D23EA05F-4CE5-4F70-A7B1-0B385435C2DD}" presName="centerShape" presStyleLbl="node0" presStyleIdx="0" presStyleCnt="1"/>
      <dgm:spPr/>
      <dgm:t>
        <a:bodyPr/>
        <a:lstStyle/>
        <a:p>
          <a:endParaRPr lang="en-US"/>
        </a:p>
      </dgm:t>
    </dgm:pt>
    <dgm:pt modelId="{48271EFE-2932-4B1D-8A92-28A3E5F73E0B}" type="pres">
      <dgm:prSet presAssocID="{1FC175B9-F09B-4570-9201-290AF2A18A79}" presName="node" presStyleLbl="node1" presStyleIdx="0" presStyleCnt="3">
        <dgm:presLayoutVars>
          <dgm:bulletEnabled val="1"/>
        </dgm:presLayoutVars>
      </dgm:prSet>
      <dgm:spPr/>
      <dgm:t>
        <a:bodyPr/>
        <a:lstStyle/>
        <a:p>
          <a:endParaRPr lang="en-US"/>
        </a:p>
      </dgm:t>
    </dgm:pt>
    <dgm:pt modelId="{CDF2FC09-D16A-4859-A958-8F701D73BA4F}" type="pres">
      <dgm:prSet presAssocID="{1FC175B9-F09B-4570-9201-290AF2A18A79}" presName="dummy" presStyleCnt="0"/>
      <dgm:spPr/>
    </dgm:pt>
    <dgm:pt modelId="{ACC4A253-979E-4E33-BC59-9DB380FBCF39}" type="pres">
      <dgm:prSet presAssocID="{74DB683B-2132-4C7A-AB25-3EEC7BAE3906}" presName="sibTrans" presStyleLbl="sibTrans2D1" presStyleIdx="0" presStyleCnt="3"/>
      <dgm:spPr/>
      <dgm:t>
        <a:bodyPr/>
        <a:lstStyle/>
        <a:p>
          <a:endParaRPr lang="en-AU"/>
        </a:p>
      </dgm:t>
    </dgm:pt>
    <dgm:pt modelId="{3518F484-7EE7-4582-B66E-78EBFE3965EC}" type="pres">
      <dgm:prSet presAssocID="{D3A67245-3CED-41C5-9AF9-409522848933}" presName="node" presStyleLbl="node1" presStyleIdx="1" presStyleCnt="3">
        <dgm:presLayoutVars>
          <dgm:bulletEnabled val="1"/>
        </dgm:presLayoutVars>
      </dgm:prSet>
      <dgm:spPr/>
      <dgm:t>
        <a:bodyPr/>
        <a:lstStyle/>
        <a:p>
          <a:endParaRPr lang="en-AU"/>
        </a:p>
      </dgm:t>
    </dgm:pt>
    <dgm:pt modelId="{59345139-4ED6-4289-8A7B-37323CD0898A}" type="pres">
      <dgm:prSet presAssocID="{D3A67245-3CED-41C5-9AF9-409522848933}" presName="dummy" presStyleCnt="0"/>
      <dgm:spPr/>
    </dgm:pt>
    <dgm:pt modelId="{CD2B57FB-C858-489C-8B97-9CF2937158FC}" type="pres">
      <dgm:prSet presAssocID="{21CA9F8B-4D6C-45FF-A1DF-81E610DDFB02}" presName="sibTrans" presStyleLbl="sibTrans2D1" presStyleIdx="1" presStyleCnt="3"/>
      <dgm:spPr/>
      <dgm:t>
        <a:bodyPr/>
        <a:lstStyle/>
        <a:p>
          <a:endParaRPr lang="en-AU"/>
        </a:p>
      </dgm:t>
    </dgm:pt>
    <dgm:pt modelId="{60D4E1A1-B961-4C80-9263-D1821E08FDA6}" type="pres">
      <dgm:prSet presAssocID="{B5330887-DC44-411C-B767-84822A677DC7}" presName="node" presStyleLbl="node1" presStyleIdx="2" presStyleCnt="3">
        <dgm:presLayoutVars>
          <dgm:bulletEnabled val="1"/>
        </dgm:presLayoutVars>
      </dgm:prSet>
      <dgm:spPr/>
      <dgm:t>
        <a:bodyPr/>
        <a:lstStyle/>
        <a:p>
          <a:endParaRPr lang="en-AU"/>
        </a:p>
      </dgm:t>
    </dgm:pt>
    <dgm:pt modelId="{F35D4F2B-9510-4DA1-ABD3-F3772330890C}" type="pres">
      <dgm:prSet presAssocID="{B5330887-DC44-411C-B767-84822A677DC7}" presName="dummy" presStyleCnt="0"/>
      <dgm:spPr/>
    </dgm:pt>
    <dgm:pt modelId="{1295434E-BD4A-4CF7-BF9B-B9141CBF6F24}" type="pres">
      <dgm:prSet presAssocID="{372EE986-7BA7-4A96-A73C-859CA251CE15}" presName="sibTrans" presStyleLbl="sibTrans2D1" presStyleIdx="2" presStyleCnt="3"/>
      <dgm:spPr/>
      <dgm:t>
        <a:bodyPr/>
        <a:lstStyle/>
        <a:p>
          <a:endParaRPr lang="en-AU"/>
        </a:p>
      </dgm:t>
    </dgm:pt>
  </dgm:ptLst>
  <dgm:cxnLst>
    <dgm:cxn modelId="{2D83FB7B-CEC7-43F1-BA30-870058525E8B}" type="presOf" srcId="{21AFB085-43A7-418A-80DA-CB3C8C53B484}" destId="{CEF6DEE1-5F0F-47D8-8B44-8372DA704F64}" srcOrd="0" destOrd="0" presId="urn:microsoft.com/office/officeart/2005/8/layout/radial6"/>
    <dgm:cxn modelId="{E27747E5-30BB-483D-A945-7F1ADB3AD7DE}" srcId="{D23EA05F-4CE5-4F70-A7B1-0B385435C2DD}" destId="{1FC175B9-F09B-4570-9201-290AF2A18A79}" srcOrd="0" destOrd="0" parTransId="{105389CB-3121-4A4B-AF50-6E0F04CC2F8F}" sibTransId="{74DB683B-2132-4C7A-AB25-3EEC7BAE3906}"/>
    <dgm:cxn modelId="{1F08DD91-D124-4E41-A759-FBD6DAF95845}" type="presOf" srcId="{D3A67245-3CED-41C5-9AF9-409522848933}" destId="{3518F484-7EE7-4582-B66E-78EBFE3965EC}" srcOrd="0" destOrd="0" presId="urn:microsoft.com/office/officeart/2005/8/layout/radial6"/>
    <dgm:cxn modelId="{33D68755-FB4C-4C18-A7B1-F6908FD89846}" type="presOf" srcId="{D23EA05F-4CE5-4F70-A7B1-0B385435C2DD}" destId="{CB988311-C158-4073-980A-CA23D875DE11}" srcOrd="0" destOrd="0" presId="urn:microsoft.com/office/officeart/2005/8/layout/radial6"/>
    <dgm:cxn modelId="{99C83594-411F-4BE4-A91A-680D556F11AE}" type="presOf" srcId="{B5330887-DC44-411C-B767-84822A677DC7}" destId="{60D4E1A1-B961-4C80-9263-D1821E08FDA6}" srcOrd="0" destOrd="0" presId="urn:microsoft.com/office/officeart/2005/8/layout/radial6"/>
    <dgm:cxn modelId="{7D9728E0-EC78-48DB-80BF-7581DA36AF98}" type="presOf" srcId="{74DB683B-2132-4C7A-AB25-3EEC7BAE3906}" destId="{ACC4A253-979E-4E33-BC59-9DB380FBCF39}" srcOrd="0" destOrd="0" presId="urn:microsoft.com/office/officeart/2005/8/layout/radial6"/>
    <dgm:cxn modelId="{0371D53A-0A08-46FA-9D70-3316480A002D}" type="presOf" srcId="{1FC175B9-F09B-4570-9201-290AF2A18A79}" destId="{48271EFE-2932-4B1D-8A92-28A3E5F73E0B}" srcOrd="0" destOrd="0" presId="urn:microsoft.com/office/officeart/2005/8/layout/radial6"/>
    <dgm:cxn modelId="{EF1AD169-A3AA-44BC-BE00-AC13703096E2}" type="presOf" srcId="{21CA9F8B-4D6C-45FF-A1DF-81E610DDFB02}" destId="{CD2B57FB-C858-489C-8B97-9CF2937158FC}" srcOrd="0" destOrd="0" presId="urn:microsoft.com/office/officeart/2005/8/layout/radial6"/>
    <dgm:cxn modelId="{27251BA6-55A7-4CBA-BFCA-2F6E8D961FAE}" srcId="{D23EA05F-4CE5-4F70-A7B1-0B385435C2DD}" destId="{B5330887-DC44-411C-B767-84822A677DC7}" srcOrd="2" destOrd="0" parTransId="{121BFF00-AB9D-4720-9C13-16ED440A61C7}" sibTransId="{372EE986-7BA7-4A96-A73C-859CA251CE15}"/>
    <dgm:cxn modelId="{F6B9CA22-65FD-44F0-913C-B89B1D69539C}" srcId="{D23EA05F-4CE5-4F70-A7B1-0B385435C2DD}" destId="{D3A67245-3CED-41C5-9AF9-409522848933}" srcOrd="1" destOrd="0" parTransId="{A9B3C449-C810-4961-9BF1-508BA218B002}" sibTransId="{21CA9F8B-4D6C-45FF-A1DF-81E610DDFB02}"/>
    <dgm:cxn modelId="{443106E0-3645-4898-9966-550C42DBF00A}" type="presOf" srcId="{372EE986-7BA7-4A96-A73C-859CA251CE15}" destId="{1295434E-BD4A-4CF7-BF9B-B9141CBF6F24}" srcOrd="0" destOrd="0" presId="urn:microsoft.com/office/officeart/2005/8/layout/radial6"/>
    <dgm:cxn modelId="{3ADA3B5E-4587-4A41-A304-EE20B0867560}" srcId="{21AFB085-43A7-418A-80DA-CB3C8C53B484}" destId="{D23EA05F-4CE5-4F70-A7B1-0B385435C2DD}" srcOrd="0" destOrd="0" parTransId="{B346209E-ED7E-484B-BC41-E7B07B1DD7BD}" sibTransId="{007B631F-7C9D-47DE-B7F4-963E62877E76}"/>
    <dgm:cxn modelId="{B112F56A-59E3-4776-9819-FF4BA57A9222}" type="presParOf" srcId="{CEF6DEE1-5F0F-47D8-8B44-8372DA704F64}" destId="{CB988311-C158-4073-980A-CA23D875DE11}" srcOrd="0" destOrd="0" presId="urn:microsoft.com/office/officeart/2005/8/layout/radial6"/>
    <dgm:cxn modelId="{5B7535CD-A7F3-4B5C-8AEA-F36846AEC0E9}" type="presParOf" srcId="{CEF6DEE1-5F0F-47D8-8B44-8372DA704F64}" destId="{48271EFE-2932-4B1D-8A92-28A3E5F73E0B}" srcOrd="1" destOrd="0" presId="urn:microsoft.com/office/officeart/2005/8/layout/radial6"/>
    <dgm:cxn modelId="{45EC3890-F064-42F6-88F2-54C5A4142DC8}" type="presParOf" srcId="{CEF6DEE1-5F0F-47D8-8B44-8372DA704F64}" destId="{CDF2FC09-D16A-4859-A958-8F701D73BA4F}" srcOrd="2" destOrd="0" presId="urn:microsoft.com/office/officeart/2005/8/layout/radial6"/>
    <dgm:cxn modelId="{2A3B61AB-B7CB-48FA-AC05-EFA9BC40A302}" type="presParOf" srcId="{CEF6DEE1-5F0F-47D8-8B44-8372DA704F64}" destId="{ACC4A253-979E-4E33-BC59-9DB380FBCF39}" srcOrd="3" destOrd="0" presId="urn:microsoft.com/office/officeart/2005/8/layout/radial6"/>
    <dgm:cxn modelId="{97E28EAA-0A6C-4DB7-9EB3-C7BA3018EAB4}" type="presParOf" srcId="{CEF6DEE1-5F0F-47D8-8B44-8372DA704F64}" destId="{3518F484-7EE7-4582-B66E-78EBFE3965EC}" srcOrd="4" destOrd="0" presId="urn:microsoft.com/office/officeart/2005/8/layout/radial6"/>
    <dgm:cxn modelId="{5E831BCA-9316-416F-A5BA-B29D49643D01}" type="presParOf" srcId="{CEF6DEE1-5F0F-47D8-8B44-8372DA704F64}" destId="{59345139-4ED6-4289-8A7B-37323CD0898A}" srcOrd="5" destOrd="0" presId="urn:microsoft.com/office/officeart/2005/8/layout/radial6"/>
    <dgm:cxn modelId="{3CA317AB-E18A-4656-932D-1C7236CBCF3E}" type="presParOf" srcId="{CEF6DEE1-5F0F-47D8-8B44-8372DA704F64}" destId="{CD2B57FB-C858-489C-8B97-9CF2937158FC}" srcOrd="6" destOrd="0" presId="urn:microsoft.com/office/officeart/2005/8/layout/radial6"/>
    <dgm:cxn modelId="{1295B821-9259-4D40-A2AB-F520EED901B8}" type="presParOf" srcId="{CEF6DEE1-5F0F-47D8-8B44-8372DA704F64}" destId="{60D4E1A1-B961-4C80-9263-D1821E08FDA6}" srcOrd="7" destOrd="0" presId="urn:microsoft.com/office/officeart/2005/8/layout/radial6"/>
    <dgm:cxn modelId="{6FAF69D9-A057-4584-A477-2397C4B6CD5C}" type="presParOf" srcId="{CEF6DEE1-5F0F-47D8-8B44-8372DA704F64}" destId="{F35D4F2B-9510-4DA1-ABD3-F3772330890C}" srcOrd="8" destOrd="0" presId="urn:microsoft.com/office/officeart/2005/8/layout/radial6"/>
    <dgm:cxn modelId="{8C063341-765F-4400-A1E5-53CFC77E749B}" type="presParOf" srcId="{CEF6DEE1-5F0F-47D8-8B44-8372DA704F64}" destId="{1295434E-BD4A-4CF7-BF9B-B9141CBF6F24}" srcOrd="9"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3E9F7E-9765-4286-923A-F23A3EA4B9DC}">
      <dsp:nvSpPr>
        <dsp:cNvPr id="0" name=""/>
        <dsp:cNvSpPr/>
      </dsp:nvSpPr>
      <dsp:spPr>
        <a:xfrm>
          <a:off x="0" y="306087"/>
          <a:ext cx="8219256" cy="408116"/>
        </a:xfrm>
        <a:prstGeom prst="notchedRightArrow">
          <a:avLst/>
        </a:prstGeom>
        <a:solidFill>
          <a:schemeClr val="accent2">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4B2E818E-86B7-4564-BA6B-F5520F4A42D1}">
      <dsp:nvSpPr>
        <dsp:cNvPr id="0" name=""/>
        <dsp:cNvSpPr/>
      </dsp:nvSpPr>
      <dsp:spPr>
        <a:xfrm>
          <a:off x="3702" y="0"/>
          <a:ext cx="1780705" cy="408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r>
            <a:rPr lang="en-US" sz="1800" kern="1200" dirty="0" smtClean="0">
              <a:solidFill>
                <a:srgbClr val="425968"/>
              </a:solidFill>
            </a:rPr>
            <a:t>2013</a:t>
          </a:r>
          <a:endParaRPr lang="en-US" sz="1200" kern="1200" dirty="0" smtClean="0">
            <a:solidFill>
              <a:srgbClr val="425968"/>
            </a:solidFill>
          </a:endParaRPr>
        </a:p>
      </dsp:txBody>
      <dsp:txXfrm>
        <a:off x="3702" y="0"/>
        <a:ext cx="1780705" cy="408116"/>
      </dsp:txXfrm>
    </dsp:sp>
    <dsp:sp modelId="{A8BDC633-47DF-487E-8497-B2CCD561AE3D}">
      <dsp:nvSpPr>
        <dsp:cNvPr id="0" name=""/>
        <dsp:cNvSpPr/>
      </dsp:nvSpPr>
      <dsp:spPr>
        <a:xfrm>
          <a:off x="843040" y="459130"/>
          <a:ext cx="102029" cy="10202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91CD441F-3B1E-434B-B0FA-23CB5E156C8F}">
      <dsp:nvSpPr>
        <dsp:cNvPr id="0" name=""/>
        <dsp:cNvSpPr/>
      </dsp:nvSpPr>
      <dsp:spPr>
        <a:xfrm>
          <a:off x="1873442" y="612174"/>
          <a:ext cx="1780705" cy="408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lvl="0" algn="ctr" defTabSz="622300">
            <a:lnSpc>
              <a:spcPct val="90000"/>
            </a:lnSpc>
            <a:spcBef>
              <a:spcPct val="0"/>
            </a:spcBef>
            <a:spcAft>
              <a:spcPct val="35000"/>
            </a:spcAft>
          </a:pPr>
          <a:endParaRPr lang="en-US" sz="1400" kern="1200" dirty="0"/>
        </a:p>
      </dsp:txBody>
      <dsp:txXfrm>
        <a:off x="1873442" y="612174"/>
        <a:ext cx="1780705" cy="408116"/>
      </dsp:txXfrm>
    </dsp:sp>
    <dsp:sp modelId="{2020940B-26C3-4CD3-B509-76A83AAF4EEB}">
      <dsp:nvSpPr>
        <dsp:cNvPr id="0" name=""/>
        <dsp:cNvSpPr/>
      </dsp:nvSpPr>
      <dsp:spPr>
        <a:xfrm>
          <a:off x="2712780" y="459130"/>
          <a:ext cx="102029" cy="10202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811FA2C-9395-4B25-B826-E9C2F984FAAF}">
      <dsp:nvSpPr>
        <dsp:cNvPr id="0" name=""/>
        <dsp:cNvSpPr/>
      </dsp:nvSpPr>
      <dsp:spPr>
        <a:xfrm>
          <a:off x="3743182" y="0"/>
          <a:ext cx="1780705" cy="408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lvl="0" algn="ctr" defTabSz="622300">
            <a:lnSpc>
              <a:spcPct val="90000"/>
            </a:lnSpc>
            <a:spcBef>
              <a:spcPct val="0"/>
            </a:spcBef>
            <a:spcAft>
              <a:spcPct val="35000"/>
            </a:spcAft>
          </a:pPr>
          <a:endParaRPr lang="en-US" sz="1400" kern="1200" dirty="0"/>
        </a:p>
      </dsp:txBody>
      <dsp:txXfrm>
        <a:off x="3743182" y="0"/>
        <a:ext cx="1780705" cy="408116"/>
      </dsp:txXfrm>
    </dsp:sp>
    <dsp:sp modelId="{E62C7795-2475-4012-BC40-D59C4EFC31A6}">
      <dsp:nvSpPr>
        <dsp:cNvPr id="0" name=""/>
        <dsp:cNvSpPr/>
      </dsp:nvSpPr>
      <dsp:spPr>
        <a:xfrm>
          <a:off x="4582520" y="459130"/>
          <a:ext cx="102029" cy="10202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BE166184-7946-440B-86E5-3160A0BB2865}">
      <dsp:nvSpPr>
        <dsp:cNvPr id="0" name=""/>
        <dsp:cNvSpPr/>
      </dsp:nvSpPr>
      <dsp:spPr>
        <a:xfrm>
          <a:off x="5612923" y="612174"/>
          <a:ext cx="1780705" cy="408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lvl="0" algn="ctr" defTabSz="622300">
            <a:lnSpc>
              <a:spcPct val="90000"/>
            </a:lnSpc>
            <a:spcBef>
              <a:spcPct val="0"/>
            </a:spcBef>
            <a:spcAft>
              <a:spcPct val="35000"/>
            </a:spcAft>
          </a:pPr>
          <a:endParaRPr lang="en-US" sz="1400" kern="1200" dirty="0"/>
        </a:p>
      </dsp:txBody>
      <dsp:txXfrm>
        <a:off x="5612923" y="612174"/>
        <a:ext cx="1780705" cy="408116"/>
      </dsp:txXfrm>
    </dsp:sp>
    <dsp:sp modelId="{837CA85D-B5C4-4198-90F6-84819BABAE7A}">
      <dsp:nvSpPr>
        <dsp:cNvPr id="0" name=""/>
        <dsp:cNvSpPr/>
      </dsp:nvSpPr>
      <dsp:spPr>
        <a:xfrm>
          <a:off x="6452261" y="459130"/>
          <a:ext cx="102029" cy="10202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3E9F7E-9765-4286-923A-F23A3EA4B9DC}">
      <dsp:nvSpPr>
        <dsp:cNvPr id="0" name=""/>
        <dsp:cNvSpPr/>
      </dsp:nvSpPr>
      <dsp:spPr>
        <a:xfrm>
          <a:off x="0" y="306087"/>
          <a:ext cx="8219256" cy="408116"/>
        </a:xfrm>
        <a:prstGeom prst="notchedRightArrow">
          <a:avLst/>
        </a:prstGeom>
        <a:solidFill>
          <a:schemeClr val="accent2">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4B2E818E-86B7-4564-BA6B-F5520F4A42D1}">
      <dsp:nvSpPr>
        <dsp:cNvPr id="0" name=""/>
        <dsp:cNvSpPr/>
      </dsp:nvSpPr>
      <dsp:spPr>
        <a:xfrm>
          <a:off x="3702" y="0"/>
          <a:ext cx="1780705" cy="408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0">
          <a:noAutofit/>
        </a:bodyPr>
        <a:lstStyle/>
        <a:p>
          <a:pPr lvl="0" algn="ctr" defTabSz="533400">
            <a:lnSpc>
              <a:spcPct val="90000"/>
            </a:lnSpc>
            <a:spcBef>
              <a:spcPct val="0"/>
            </a:spcBef>
            <a:spcAft>
              <a:spcPct val="35000"/>
            </a:spcAft>
          </a:pPr>
          <a:endParaRPr lang="en-US" sz="1200" kern="1200" dirty="0" smtClean="0"/>
        </a:p>
      </dsp:txBody>
      <dsp:txXfrm>
        <a:off x="3702" y="0"/>
        <a:ext cx="1780705" cy="408116"/>
      </dsp:txXfrm>
    </dsp:sp>
    <dsp:sp modelId="{A8BDC633-47DF-487E-8497-B2CCD561AE3D}">
      <dsp:nvSpPr>
        <dsp:cNvPr id="0" name=""/>
        <dsp:cNvSpPr/>
      </dsp:nvSpPr>
      <dsp:spPr>
        <a:xfrm>
          <a:off x="843040" y="459130"/>
          <a:ext cx="102029" cy="10202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91CD441F-3B1E-434B-B0FA-23CB5E156C8F}">
      <dsp:nvSpPr>
        <dsp:cNvPr id="0" name=""/>
        <dsp:cNvSpPr/>
      </dsp:nvSpPr>
      <dsp:spPr>
        <a:xfrm>
          <a:off x="1873442" y="612174"/>
          <a:ext cx="1780705" cy="408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r>
            <a:rPr lang="en-US" sz="1800" kern="1200" dirty="0" smtClean="0">
              <a:solidFill>
                <a:srgbClr val="425968"/>
              </a:solidFill>
            </a:rPr>
            <a:t>2014</a:t>
          </a:r>
          <a:endParaRPr lang="en-US" sz="1800" kern="1200" dirty="0">
            <a:solidFill>
              <a:srgbClr val="425968"/>
            </a:solidFill>
          </a:endParaRPr>
        </a:p>
      </dsp:txBody>
      <dsp:txXfrm>
        <a:off x="1873442" y="612174"/>
        <a:ext cx="1780705" cy="408116"/>
      </dsp:txXfrm>
    </dsp:sp>
    <dsp:sp modelId="{2020940B-26C3-4CD3-B509-76A83AAF4EEB}">
      <dsp:nvSpPr>
        <dsp:cNvPr id="0" name=""/>
        <dsp:cNvSpPr/>
      </dsp:nvSpPr>
      <dsp:spPr>
        <a:xfrm>
          <a:off x="2712780" y="459130"/>
          <a:ext cx="102029" cy="10202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811FA2C-9395-4B25-B826-E9C2F984FAAF}">
      <dsp:nvSpPr>
        <dsp:cNvPr id="0" name=""/>
        <dsp:cNvSpPr/>
      </dsp:nvSpPr>
      <dsp:spPr>
        <a:xfrm>
          <a:off x="3743182" y="0"/>
          <a:ext cx="1780705" cy="408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lvl="0" algn="ctr" defTabSz="622300">
            <a:lnSpc>
              <a:spcPct val="90000"/>
            </a:lnSpc>
            <a:spcBef>
              <a:spcPct val="0"/>
            </a:spcBef>
            <a:spcAft>
              <a:spcPct val="35000"/>
            </a:spcAft>
          </a:pPr>
          <a:endParaRPr lang="en-US" sz="1400" kern="1200" dirty="0"/>
        </a:p>
      </dsp:txBody>
      <dsp:txXfrm>
        <a:off x="3743182" y="0"/>
        <a:ext cx="1780705" cy="408116"/>
      </dsp:txXfrm>
    </dsp:sp>
    <dsp:sp modelId="{E62C7795-2475-4012-BC40-D59C4EFC31A6}">
      <dsp:nvSpPr>
        <dsp:cNvPr id="0" name=""/>
        <dsp:cNvSpPr/>
      </dsp:nvSpPr>
      <dsp:spPr>
        <a:xfrm>
          <a:off x="4582520" y="459130"/>
          <a:ext cx="102029" cy="10202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BE166184-7946-440B-86E5-3160A0BB2865}">
      <dsp:nvSpPr>
        <dsp:cNvPr id="0" name=""/>
        <dsp:cNvSpPr/>
      </dsp:nvSpPr>
      <dsp:spPr>
        <a:xfrm>
          <a:off x="5612923" y="612174"/>
          <a:ext cx="1780705" cy="408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lvl="0" algn="ctr" defTabSz="622300">
            <a:lnSpc>
              <a:spcPct val="90000"/>
            </a:lnSpc>
            <a:spcBef>
              <a:spcPct val="0"/>
            </a:spcBef>
            <a:spcAft>
              <a:spcPct val="35000"/>
            </a:spcAft>
          </a:pPr>
          <a:endParaRPr lang="en-US" sz="1400" kern="1200" dirty="0"/>
        </a:p>
      </dsp:txBody>
      <dsp:txXfrm>
        <a:off x="5612923" y="612174"/>
        <a:ext cx="1780705" cy="408116"/>
      </dsp:txXfrm>
    </dsp:sp>
    <dsp:sp modelId="{837CA85D-B5C4-4198-90F6-84819BABAE7A}">
      <dsp:nvSpPr>
        <dsp:cNvPr id="0" name=""/>
        <dsp:cNvSpPr/>
      </dsp:nvSpPr>
      <dsp:spPr>
        <a:xfrm>
          <a:off x="6452261" y="459130"/>
          <a:ext cx="102029" cy="10202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3E9F7E-9765-4286-923A-F23A3EA4B9DC}">
      <dsp:nvSpPr>
        <dsp:cNvPr id="0" name=""/>
        <dsp:cNvSpPr/>
      </dsp:nvSpPr>
      <dsp:spPr>
        <a:xfrm>
          <a:off x="0" y="306087"/>
          <a:ext cx="8219256" cy="408116"/>
        </a:xfrm>
        <a:prstGeom prst="notchedRightArrow">
          <a:avLst/>
        </a:prstGeom>
        <a:solidFill>
          <a:schemeClr val="accent2">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4B2E818E-86B7-4564-BA6B-F5520F4A42D1}">
      <dsp:nvSpPr>
        <dsp:cNvPr id="0" name=""/>
        <dsp:cNvSpPr/>
      </dsp:nvSpPr>
      <dsp:spPr>
        <a:xfrm>
          <a:off x="3702" y="0"/>
          <a:ext cx="1780705" cy="408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0">
          <a:noAutofit/>
        </a:bodyPr>
        <a:lstStyle/>
        <a:p>
          <a:pPr lvl="0" algn="ctr" defTabSz="533400">
            <a:lnSpc>
              <a:spcPct val="90000"/>
            </a:lnSpc>
            <a:spcBef>
              <a:spcPct val="0"/>
            </a:spcBef>
            <a:spcAft>
              <a:spcPct val="35000"/>
            </a:spcAft>
          </a:pPr>
          <a:endParaRPr lang="en-US" sz="1200" kern="1200" dirty="0" smtClean="0"/>
        </a:p>
      </dsp:txBody>
      <dsp:txXfrm>
        <a:off x="3702" y="0"/>
        <a:ext cx="1780705" cy="408116"/>
      </dsp:txXfrm>
    </dsp:sp>
    <dsp:sp modelId="{A8BDC633-47DF-487E-8497-B2CCD561AE3D}">
      <dsp:nvSpPr>
        <dsp:cNvPr id="0" name=""/>
        <dsp:cNvSpPr/>
      </dsp:nvSpPr>
      <dsp:spPr>
        <a:xfrm>
          <a:off x="843040" y="459130"/>
          <a:ext cx="102029" cy="10202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91CD441F-3B1E-434B-B0FA-23CB5E156C8F}">
      <dsp:nvSpPr>
        <dsp:cNvPr id="0" name=""/>
        <dsp:cNvSpPr/>
      </dsp:nvSpPr>
      <dsp:spPr>
        <a:xfrm>
          <a:off x="1873442" y="612174"/>
          <a:ext cx="1780705" cy="408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r>
            <a:rPr lang="en-US" sz="1800" kern="1200" dirty="0" smtClean="0"/>
            <a:t>2014</a:t>
          </a:r>
          <a:endParaRPr lang="en-US" sz="1800" kern="1200" dirty="0"/>
        </a:p>
      </dsp:txBody>
      <dsp:txXfrm>
        <a:off x="1873442" y="612174"/>
        <a:ext cx="1780705" cy="408116"/>
      </dsp:txXfrm>
    </dsp:sp>
    <dsp:sp modelId="{2020940B-26C3-4CD3-B509-76A83AAF4EEB}">
      <dsp:nvSpPr>
        <dsp:cNvPr id="0" name=""/>
        <dsp:cNvSpPr/>
      </dsp:nvSpPr>
      <dsp:spPr>
        <a:xfrm>
          <a:off x="2712780" y="459130"/>
          <a:ext cx="102029" cy="10202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811FA2C-9395-4B25-B826-E9C2F984FAAF}">
      <dsp:nvSpPr>
        <dsp:cNvPr id="0" name=""/>
        <dsp:cNvSpPr/>
      </dsp:nvSpPr>
      <dsp:spPr>
        <a:xfrm>
          <a:off x="3743182" y="0"/>
          <a:ext cx="1780705" cy="408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lvl="0" algn="ctr" defTabSz="622300">
            <a:lnSpc>
              <a:spcPct val="90000"/>
            </a:lnSpc>
            <a:spcBef>
              <a:spcPct val="0"/>
            </a:spcBef>
            <a:spcAft>
              <a:spcPct val="35000"/>
            </a:spcAft>
          </a:pPr>
          <a:endParaRPr lang="en-US" sz="1400" kern="1200" dirty="0"/>
        </a:p>
      </dsp:txBody>
      <dsp:txXfrm>
        <a:off x="3743182" y="0"/>
        <a:ext cx="1780705" cy="408116"/>
      </dsp:txXfrm>
    </dsp:sp>
    <dsp:sp modelId="{E62C7795-2475-4012-BC40-D59C4EFC31A6}">
      <dsp:nvSpPr>
        <dsp:cNvPr id="0" name=""/>
        <dsp:cNvSpPr/>
      </dsp:nvSpPr>
      <dsp:spPr>
        <a:xfrm>
          <a:off x="4582520" y="459130"/>
          <a:ext cx="102029" cy="10202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BE166184-7946-440B-86E5-3160A0BB2865}">
      <dsp:nvSpPr>
        <dsp:cNvPr id="0" name=""/>
        <dsp:cNvSpPr/>
      </dsp:nvSpPr>
      <dsp:spPr>
        <a:xfrm>
          <a:off x="5612923" y="612174"/>
          <a:ext cx="1780705" cy="4081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lvl="0" algn="ctr" defTabSz="622300">
            <a:lnSpc>
              <a:spcPct val="90000"/>
            </a:lnSpc>
            <a:spcBef>
              <a:spcPct val="0"/>
            </a:spcBef>
            <a:spcAft>
              <a:spcPct val="35000"/>
            </a:spcAft>
          </a:pPr>
          <a:endParaRPr lang="en-US" sz="1400" kern="1200" dirty="0"/>
        </a:p>
      </dsp:txBody>
      <dsp:txXfrm>
        <a:off x="5612923" y="612174"/>
        <a:ext cx="1780705" cy="408116"/>
      </dsp:txXfrm>
    </dsp:sp>
    <dsp:sp modelId="{837CA85D-B5C4-4198-90F6-84819BABAE7A}">
      <dsp:nvSpPr>
        <dsp:cNvPr id="0" name=""/>
        <dsp:cNvSpPr/>
      </dsp:nvSpPr>
      <dsp:spPr>
        <a:xfrm>
          <a:off x="6452261" y="459130"/>
          <a:ext cx="102029" cy="102029"/>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95434E-BD4A-4CF7-BF9B-B9141CBF6F24}">
      <dsp:nvSpPr>
        <dsp:cNvPr id="0" name=""/>
        <dsp:cNvSpPr/>
      </dsp:nvSpPr>
      <dsp:spPr>
        <a:xfrm>
          <a:off x="202526" y="222336"/>
          <a:ext cx="1486418" cy="1486418"/>
        </a:xfrm>
        <a:prstGeom prst="blockArc">
          <a:avLst>
            <a:gd name="adj1" fmla="val 9000000"/>
            <a:gd name="adj2" fmla="val 16200000"/>
            <a:gd name="adj3" fmla="val 4635"/>
          </a:avLst>
        </a:prstGeom>
        <a:gradFill rotWithShape="0">
          <a:gsLst>
            <a:gs pos="0">
              <a:schemeClr val="accent2">
                <a:hueOff val="2625980"/>
                <a:satOff val="-33058"/>
                <a:lumOff val="41568"/>
                <a:alphaOff val="0"/>
                <a:shade val="51000"/>
                <a:satMod val="130000"/>
              </a:schemeClr>
            </a:gs>
            <a:gs pos="80000">
              <a:schemeClr val="accent2">
                <a:hueOff val="2625980"/>
                <a:satOff val="-33058"/>
                <a:lumOff val="41568"/>
                <a:alphaOff val="0"/>
                <a:shade val="93000"/>
                <a:satMod val="130000"/>
              </a:schemeClr>
            </a:gs>
            <a:gs pos="100000">
              <a:schemeClr val="accent2">
                <a:hueOff val="2625980"/>
                <a:satOff val="-33058"/>
                <a:lumOff val="4156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CD2B57FB-C858-489C-8B97-9CF2937158FC}">
      <dsp:nvSpPr>
        <dsp:cNvPr id="0" name=""/>
        <dsp:cNvSpPr/>
      </dsp:nvSpPr>
      <dsp:spPr>
        <a:xfrm>
          <a:off x="202526" y="222336"/>
          <a:ext cx="1486418" cy="1486418"/>
        </a:xfrm>
        <a:prstGeom prst="blockArc">
          <a:avLst>
            <a:gd name="adj1" fmla="val 1800000"/>
            <a:gd name="adj2" fmla="val 9000000"/>
            <a:gd name="adj3" fmla="val 4635"/>
          </a:avLst>
        </a:prstGeom>
        <a:gradFill rotWithShape="0">
          <a:gsLst>
            <a:gs pos="0">
              <a:schemeClr val="accent2">
                <a:hueOff val="1312990"/>
                <a:satOff val="-16529"/>
                <a:lumOff val="20784"/>
                <a:alphaOff val="0"/>
                <a:shade val="51000"/>
                <a:satMod val="130000"/>
              </a:schemeClr>
            </a:gs>
            <a:gs pos="80000">
              <a:schemeClr val="accent2">
                <a:hueOff val="1312990"/>
                <a:satOff val="-16529"/>
                <a:lumOff val="20784"/>
                <a:alphaOff val="0"/>
                <a:shade val="93000"/>
                <a:satMod val="130000"/>
              </a:schemeClr>
            </a:gs>
            <a:gs pos="100000">
              <a:schemeClr val="accent2">
                <a:hueOff val="1312990"/>
                <a:satOff val="-16529"/>
                <a:lumOff val="2078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ACC4A253-979E-4E33-BC59-9DB380FBCF39}">
      <dsp:nvSpPr>
        <dsp:cNvPr id="0" name=""/>
        <dsp:cNvSpPr/>
      </dsp:nvSpPr>
      <dsp:spPr>
        <a:xfrm>
          <a:off x="202526" y="222336"/>
          <a:ext cx="1486418" cy="1486418"/>
        </a:xfrm>
        <a:prstGeom prst="blockArc">
          <a:avLst>
            <a:gd name="adj1" fmla="val 16200000"/>
            <a:gd name="adj2" fmla="val 1800000"/>
            <a:gd name="adj3" fmla="val 4635"/>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CB988311-C158-4073-980A-CA23D875DE11}">
      <dsp:nvSpPr>
        <dsp:cNvPr id="0" name=""/>
        <dsp:cNvSpPr/>
      </dsp:nvSpPr>
      <dsp:spPr>
        <a:xfrm>
          <a:off x="604014" y="623824"/>
          <a:ext cx="683441" cy="683441"/>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266700">
            <a:lnSpc>
              <a:spcPct val="90000"/>
            </a:lnSpc>
            <a:spcBef>
              <a:spcPct val="0"/>
            </a:spcBef>
            <a:spcAft>
              <a:spcPct val="35000"/>
            </a:spcAft>
          </a:pPr>
          <a:r>
            <a:rPr lang="en-US" sz="600" kern="1200" dirty="0" smtClean="0"/>
            <a:t>Integrated Programming</a:t>
          </a:r>
          <a:endParaRPr lang="en-US" sz="600" kern="1200" dirty="0"/>
        </a:p>
      </dsp:txBody>
      <dsp:txXfrm>
        <a:off x="704102" y="723912"/>
        <a:ext cx="483265" cy="483265"/>
      </dsp:txXfrm>
    </dsp:sp>
    <dsp:sp modelId="{48271EFE-2932-4B1D-8A92-28A3E5F73E0B}">
      <dsp:nvSpPr>
        <dsp:cNvPr id="0" name=""/>
        <dsp:cNvSpPr/>
      </dsp:nvSpPr>
      <dsp:spPr>
        <a:xfrm>
          <a:off x="706530" y="354"/>
          <a:ext cx="478409" cy="478409"/>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r>
            <a:rPr lang="en-US" sz="500" kern="1200" dirty="0" smtClean="0"/>
            <a:t>Science</a:t>
          </a:r>
          <a:endParaRPr lang="en-US" sz="500" kern="1200" dirty="0"/>
        </a:p>
      </dsp:txBody>
      <dsp:txXfrm>
        <a:off x="776591" y="70415"/>
        <a:ext cx="338287" cy="338287"/>
      </dsp:txXfrm>
    </dsp:sp>
    <dsp:sp modelId="{3518F484-7EE7-4582-B66E-78EBFE3965EC}">
      <dsp:nvSpPr>
        <dsp:cNvPr id="0" name=""/>
        <dsp:cNvSpPr/>
      </dsp:nvSpPr>
      <dsp:spPr>
        <a:xfrm>
          <a:off x="1335253" y="1089333"/>
          <a:ext cx="478409" cy="478409"/>
        </a:xfrm>
        <a:prstGeom prst="ellipse">
          <a:avLst/>
        </a:prstGeom>
        <a:gradFill rotWithShape="0">
          <a:gsLst>
            <a:gs pos="0">
              <a:schemeClr val="accent2">
                <a:hueOff val="1312990"/>
                <a:satOff val="-16529"/>
                <a:lumOff val="20784"/>
                <a:alphaOff val="0"/>
                <a:shade val="51000"/>
                <a:satMod val="130000"/>
              </a:schemeClr>
            </a:gs>
            <a:gs pos="80000">
              <a:schemeClr val="accent2">
                <a:hueOff val="1312990"/>
                <a:satOff val="-16529"/>
                <a:lumOff val="20784"/>
                <a:alphaOff val="0"/>
                <a:shade val="93000"/>
                <a:satMod val="130000"/>
              </a:schemeClr>
            </a:gs>
            <a:gs pos="100000">
              <a:schemeClr val="accent2">
                <a:hueOff val="1312990"/>
                <a:satOff val="-16529"/>
                <a:lumOff val="2078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r>
            <a:rPr lang="en-US" sz="500" kern="1200" dirty="0" smtClean="0"/>
            <a:t>Maths</a:t>
          </a:r>
          <a:endParaRPr lang="en-US" sz="500" kern="1200" dirty="0"/>
        </a:p>
      </dsp:txBody>
      <dsp:txXfrm>
        <a:off x="1405314" y="1159394"/>
        <a:ext cx="338287" cy="338287"/>
      </dsp:txXfrm>
    </dsp:sp>
    <dsp:sp modelId="{60D4E1A1-B961-4C80-9263-D1821E08FDA6}">
      <dsp:nvSpPr>
        <dsp:cNvPr id="0" name=""/>
        <dsp:cNvSpPr/>
      </dsp:nvSpPr>
      <dsp:spPr>
        <a:xfrm>
          <a:off x="77808" y="1089333"/>
          <a:ext cx="478409" cy="478409"/>
        </a:xfrm>
        <a:prstGeom prst="ellipse">
          <a:avLst/>
        </a:prstGeom>
        <a:gradFill rotWithShape="0">
          <a:gsLst>
            <a:gs pos="0">
              <a:schemeClr val="accent2">
                <a:hueOff val="2625980"/>
                <a:satOff val="-33058"/>
                <a:lumOff val="41568"/>
                <a:alphaOff val="0"/>
                <a:shade val="51000"/>
                <a:satMod val="130000"/>
              </a:schemeClr>
            </a:gs>
            <a:gs pos="80000">
              <a:schemeClr val="accent2">
                <a:hueOff val="2625980"/>
                <a:satOff val="-33058"/>
                <a:lumOff val="41568"/>
                <a:alphaOff val="0"/>
                <a:shade val="93000"/>
                <a:satMod val="130000"/>
              </a:schemeClr>
            </a:gs>
            <a:gs pos="100000">
              <a:schemeClr val="accent2">
                <a:hueOff val="2625980"/>
                <a:satOff val="-33058"/>
                <a:lumOff val="4156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r>
            <a:rPr lang="en-US" sz="500" kern="1200" dirty="0" smtClean="0"/>
            <a:t>TAS</a:t>
          </a:r>
          <a:endParaRPr lang="en-US" sz="500" kern="1200" dirty="0"/>
        </a:p>
      </dsp:txBody>
      <dsp:txXfrm>
        <a:off x="147869" y="1159394"/>
        <a:ext cx="338287" cy="33828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609956" cy="553164"/>
          </a:xfrm>
          <a:prstGeom prst="rect">
            <a:avLst/>
          </a:prstGeom>
        </p:spPr>
        <p:txBody>
          <a:bodyPr vert="horz" lIns="86206" tIns="43103" rIns="86206" bIns="43103" rtlCol="0"/>
          <a:lstStyle>
            <a:lvl1pPr algn="l">
              <a:defRPr sz="1100"/>
            </a:lvl1pPr>
          </a:lstStyle>
          <a:p>
            <a:endParaRPr lang="en-AU"/>
          </a:p>
        </p:txBody>
      </p:sp>
      <p:sp>
        <p:nvSpPr>
          <p:cNvPr id="3" name="Date Placeholder 2"/>
          <p:cNvSpPr>
            <a:spLocks noGrp="1"/>
          </p:cNvSpPr>
          <p:nvPr>
            <p:ph type="dt" idx="1"/>
          </p:nvPr>
        </p:nvSpPr>
        <p:spPr>
          <a:xfrm>
            <a:off x="3411626" y="0"/>
            <a:ext cx="2609956" cy="553164"/>
          </a:xfrm>
          <a:prstGeom prst="rect">
            <a:avLst/>
          </a:prstGeom>
        </p:spPr>
        <p:txBody>
          <a:bodyPr vert="horz" lIns="86206" tIns="43103" rIns="86206" bIns="43103" rtlCol="0"/>
          <a:lstStyle>
            <a:lvl1pPr algn="r">
              <a:defRPr sz="1100"/>
            </a:lvl1pPr>
          </a:lstStyle>
          <a:p>
            <a:fld id="{816A575B-F4C7-4011-A893-9E91E51A3214}" type="datetimeFigureOut">
              <a:rPr lang="en-AU" smtClean="0"/>
              <a:t>12/10/16</a:t>
            </a:fld>
            <a:endParaRPr lang="en-AU"/>
          </a:p>
        </p:txBody>
      </p:sp>
      <p:sp>
        <p:nvSpPr>
          <p:cNvPr id="4" name="Slide Image Placeholder 3"/>
          <p:cNvSpPr>
            <a:spLocks noGrp="1" noRot="1" noChangeAspect="1"/>
          </p:cNvSpPr>
          <p:nvPr>
            <p:ph type="sldImg" idx="2"/>
          </p:nvPr>
        </p:nvSpPr>
        <p:spPr>
          <a:xfrm>
            <a:off x="-676275" y="828675"/>
            <a:ext cx="7375525" cy="4149725"/>
          </a:xfrm>
          <a:prstGeom prst="rect">
            <a:avLst/>
          </a:prstGeom>
          <a:noFill/>
          <a:ln w="12700">
            <a:solidFill>
              <a:prstClr val="black"/>
            </a:solidFill>
          </a:ln>
        </p:spPr>
        <p:txBody>
          <a:bodyPr vert="horz" lIns="86206" tIns="43103" rIns="86206" bIns="43103" rtlCol="0" anchor="ctr"/>
          <a:lstStyle/>
          <a:p>
            <a:endParaRPr lang="en-AU"/>
          </a:p>
        </p:txBody>
      </p:sp>
      <p:sp>
        <p:nvSpPr>
          <p:cNvPr id="5" name="Notes Placeholder 4"/>
          <p:cNvSpPr>
            <a:spLocks noGrp="1"/>
          </p:cNvSpPr>
          <p:nvPr>
            <p:ph type="body" sz="quarter" idx="3"/>
          </p:nvPr>
        </p:nvSpPr>
        <p:spPr>
          <a:xfrm>
            <a:off x="602298" y="5255062"/>
            <a:ext cx="4818380" cy="4978480"/>
          </a:xfrm>
          <a:prstGeom prst="rect">
            <a:avLst/>
          </a:prstGeom>
        </p:spPr>
        <p:txBody>
          <a:bodyPr vert="horz" lIns="86206" tIns="43103" rIns="86206" bIns="4310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10508205"/>
            <a:ext cx="2609956" cy="553164"/>
          </a:xfrm>
          <a:prstGeom prst="rect">
            <a:avLst/>
          </a:prstGeom>
        </p:spPr>
        <p:txBody>
          <a:bodyPr vert="horz" lIns="86206" tIns="43103" rIns="86206" bIns="43103" rtlCol="0" anchor="b"/>
          <a:lstStyle>
            <a:lvl1pPr algn="l">
              <a:defRPr sz="1100"/>
            </a:lvl1pPr>
          </a:lstStyle>
          <a:p>
            <a:endParaRPr lang="en-AU"/>
          </a:p>
        </p:txBody>
      </p:sp>
      <p:sp>
        <p:nvSpPr>
          <p:cNvPr id="7" name="Slide Number Placeholder 6"/>
          <p:cNvSpPr>
            <a:spLocks noGrp="1"/>
          </p:cNvSpPr>
          <p:nvPr>
            <p:ph type="sldNum" sz="quarter" idx="5"/>
          </p:nvPr>
        </p:nvSpPr>
        <p:spPr>
          <a:xfrm>
            <a:off x="3411626" y="10508205"/>
            <a:ext cx="2609956" cy="553164"/>
          </a:xfrm>
          <a:prstGeom prst="rect">
            <a:avLst/>
          </a:prstGeom>
        </p:spPr>
        <p:txBody>
          <a:bodyPr vert="horz" lIns="86206" tIns="43103" rIns="86206" bIns="43103" rtlCol="0" anchor="b"/>
          <a:lstStyle>
            <a:lvl1pPr algn="r">
              <a:defRPr sz="1100"/>
            </a:lvl1pPr>
          </a:lstStyle>
          <a:p>
            <a:fld id="{6A09040B-DA09-4C58-8D66-C8AD5AEB9F52}" type="slidenum">
              <a:rPr lang="en-AU" smtClean="0"/>
              <a:t>‹#›</a:t>
            </a:fld>
            <a:endParaRPr lang="en-AU"/>
          </a:p>
        </p:txBody>
      </p:sp>
    </p:spTree>
    <p:extLst>
      <p:ext uri="{BB962C8B-B14F-4D97-AF65-F5344CB8AC3E}">
        <p14:creationId xmlns:p14="http://schemas.microsoft.com/office/powerpoint/2010/main" val="1162128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1</a:t>
            </a:fld>
            <a:endParaRPr lang="en-AU"/>
          </a:p>
        </p:txBody>
      </p:sp>
    </p:spTree>
    <p:extLst>
      <p:ext uri="{BB962C8B-B14F-4D97-AF65-F5344CB8AC3E}">
        <p14:creationId xmlns:p14="http://schemas.microsoft.com/office/powerpoint/2010/main" val="26283002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12</a:t>
            </a:fld>
            <a:endParaRPr lang="en-AU"/>
          </a:p>
        </p:txBody>
      </p:sp>
    </p:spTree>
    <p:extLst>
      <p:ext uri="{BB962C8B-B14F-4D97-AF65-F5344CB8AC3E}">
        <p14:creationId xmlns:p14="http://schemas.microsoft.com/office/powerpoint/2010/main" val="15480407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13</a:t>
            </a:fld>
            <a:endParaRPr lang="en-AU"/>
          </a:p>
        </p:txBody>
      </p:sp>
    </p:spTree>
    <p:extLst>
      <p:ext uri="{BB962C8B-B14F-4D97-AF65-F5344CB8AC3E}">
        <p14:creationId xmlns:p14="http://schemas.microsoft.com/office/powerpoint/2010/main" val="6180492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An education in STEM also fosters a range of generic and quantitative skills and ways of thinking that enable individuals to see and grasp opportunities. These capabilities—including deep knowledge of a subject, creativity, problem solving, critical thinking and communication skills—are relevant to an increasingly wide range of occupations. They will be part of the foundation of adaptive and nimble workplaces of the future (Chief Scientist, 2014)</a:t>
            </a:r>
            <a:endParaRPr lang="en-AU" baseline="0" dirty="0" smtClean="0"/>
          </a:p>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14</a:t>
            </a:fld>
            <a:endParaRPr lang="en-AU"/>
          </a:p>
        </p:txBody>
      </p:sp>
    </p:spTree>
    <p:extLst>
      <p:ext uri="{BB962C8B-B14F-4D97-AF65-F5344CB8AC3E}">
        <p14:creationId xmlns:p14="http://schemas.microsoft.com/office/powerpoint/2010/main" val="4199335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smtClean="0"/>
              <a:t>Skills students need in the future – jobs of the future.</a:t>
            </a:r>
          </a:p>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15</a:t>
            </a:fld>
            <a:endParaRPr lang="en-AU"/>
          </a:p>
        </p:txBody>
      </p:sp>
    </p:spTree>
    <p:extLst>
      <p:ext uri="{BB962C8B-B14F-4D97-AF65-F5344CB8AC3E}">
        <p14:creationId xmlns:p14="http://schemas.microsoft.com/office/powerpoint/2010/main" val="19059114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smtClean="0">
                <a:solidFill>
                  <a:schemeClr val="tx1"/>
                </a:solidFill>
                <a:effectLst/>
                <a:latin typeface="+mn-lt"/>
                <a:ea typeface="+mn-ea"/>
                <a:cs typeface="+mn-cs"/>
              </a:rPr>
              <a:t>Dr Alan </a:t>
            </a:r>
            <a:r>
              <a:rPr lang="en-AU" sz="1200" b="0" i="0" kern="1200" dirty="0" err="1" smtClean="0">
                <a:solidFill>
                  <a:schemeClr val="tx1"/>
                </a:solidFill>
                <a:effectLst/>
                <a:latin typeface="+mn-lt"/>
                <a:ea typeface="+mn-ea"/>
                <a:cs typeface="+mn-cs"/>
              </a:rPr>
              <a:t>Finkel</a:t>
            </a:r>
            <a:r>
              <a:rPr lang="en-AU" sz="1200" b="0" i="0" kern="1200" dirty="0" smtClean="0">
                <a:solidFill>
                  <a:schemeClr val="tx1"/>
                </a:solidFill>
                <a:effectLst/>
                <a:latin typeface="+mn-lt"/>
                <a:ea typeface="+mn-ea"/>
                <a:cs typeface="+mn-cs"/>
              </a:rPr>
              <a:t> said that </a:t>
            </a:r>
            <a:r>
              <a:rPr lang="en-AU" sz="1200" b="0" i="1" kern="1200" dirty="0" smtClean="0">
                <a:solidFill>
                  <a:schemeClr val="tx1"/>
                </a:solidFill>
                <a:effectLst/>
                <a:latin typeface="+mn-lt"/>
                <a:ea typeface="+mn-ea"/>
                <a:cs typeface="+mn-cs"/>
              </a:rPr>
              <a:t>Australia’s STEM Workforce</a:t>
            </a:r>
            <a:r>
              <a:rPr lang="en-AU" sz="1200" b="0" i="0" kern="1200" dirty="0" smtClean="0">
                <a:solidFill>
                  <a:schemeClr val="tx1"/>
                </a:solidFill>
                <a:effectLst/>
                <a:latin typeface="+mn-lt"/>
                <a:ea typeface="+mn-ea"/>
                <a:cs typeface="+mn-cs"/>
              </a:rPr>
              <a:t> provides a wealth of information on where a STEM qualification may take you.</a:t>
            </a:r>
          </a:p>
          <a:p>
            <a:endParaRPr lang="en-AU" sz="1200" b="0" i="0" kern="1200" dirty="0" smtClean="0">
              <a:solidFill>
                <a:schemeClr val="tx1"/>
              </a:solidFill>
              <a:effectLst/>
              <a:latin typeface="+mn-lt"/>
              <a:ea typeface="+mn-ea"/>
              <a:cs typeface="+mn-cs"/>
            </a:endParaRPr>
          </a:p>
          <a:p>
            <a:r>
              <a:rPr lang="en-AU" sz="1200" b="0" i="0" kern="1200" dirty="0" smtClean="0">
                <a:solidFill>
                  <a:schemeClr val="tx1"/>
                </a:solidFill>
                <a:effectLst/>
                <a:latin typeface="+mn-lt"/>
                <a:ea typeface="+mn-ea"/>
                <a:cs typeface="+mn-cs"/>
              </a:rPr>
              <a:t>Studying STEM opens up countless job options and this report shows that Australians are taking diverse career paths</a:t>
            </a:r>
          </a:p>
          <a:p>
            <a:endParaRPr lang="en-AU" sz="1200" b="0" i="0" kern="1200" dirty="0" smtClean="0">
              <a:solidFill>
                <a:schemeClr val="tx1"/>
              </a:solidFill>
              <a:effectLst/>
              <a:latin typeface="+mn-lt"/>
              <a:ea typeface="+mn-ea"/>
              <a:cs typeface="+mn-cs"/>
            </a:endParaRPr>
          </a:p>
          <a:p>
            <a:r>
              <a:rPr lang="en-AU" sz="1200" b="0" i="0" kern="1200" dirty="0" smtClean="0">
                <a:solidFill>
                  <a:schemeClr val="tx1"/>
                </a:solidFill>
                <a:effectLst/>
                <a:latin typeface="+mn-lt"/>
                <a:ea typeface="+mn-ea"/>
                <a:cs typeface="+mn-cs"/>
              </a:rPr>
              <a:t>It is critical that qualifications at all levels prepare students for the breadth of roles and industries they might pursue</a:t>
            </a:r>
            <a:endParaRPr lang="en-AU"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09040B-DA09-4C58-8D66-C8AD5AEB9F52}" type="slidenum">
              <a:rPr lang="en-AU" smtClean="0"/>
              <a:t>16</a:t>
            </a:fld>
            <a:endParaRPr lang="en-AU"/>
          </a:p>
        </p:txBody>
      </p:sp>
    </p:spTree>
    <p:extLst>
      <p:ext uri="{BB962C8B-B14F-4D97-AF65-F5344CB8AC3E}">
        <p14:creationId xmlns:p14="http://schemas.microsoft.com/office/powerpoint/2010/main" val="33498778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Agricultural, Fisheries, Forestry,</a:t>
            </a:r>
          </a:p>
          <a:p>
            <a:r>
              <a:rPr lang="en-AU" dirty="0" smtClean="0"/>
              <a:t>information</a:t>
            </a:r>
            <a:r>
              <a:rPr lang="en-AU" baseline="0" dirty="0" smtClean="0"/>
              <a:t> technology, </a:t>
            </a:r>
          </a:p>
          <a:p>
            <a:r>
              <a:rPr lang="en-AU" dirty="0" smtClean="0"/>
              <a:t>Engineering</a:t>
            </a:r>
            <a:r>
              <a:rPr lang="en-AU" baseline="0" dirty="0" smtClean="0"/>
              <a:t> - </a:t>
            </a:r>
            <a:r>
              <a:rPr lang="en-AU" dirty="0" smtClean="0"/>
              <a:t>Manufacturing, Construction, and Public Administration and Safety </a:t>
            </a:r>
          </a:p>
          <a:p>
            <a:pPr marL="0" marR="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Biochemistry and Cell Biology, Botany, Ecology and Evolution, Marine Science, Genetics, Microbiology, Human Biology, Zoology</a:t>
            </a:r>
          </a:p>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18</a:t>
            </a:fld>
            <a:endParaRPr lang="en-AU"/>
          </a:p>
        </p:txBody>
      </p:sp>
    </p:spTree>
    <p:extLst>
      <p:ext uri="{BB962C8B-B14F-4D97-AF65-F5344CB8AC3E}">
        <p14:creationId xmlns:p14="http://schemas.microsoft.com/office/powerpoint/2010/main" val="37286233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34</a:t>
            </a:fld>
            <a:endParaRPr lang="en-AU"/>
          </a:p>
        </p:txBody>
      </p:sp>
    </p:spTree>
    <p:extLst>
      <p:ext uri="{BB962C8B-B14F-4D97-AF65-F5344CB8AC3E}">
        <p14:creationId xmlns:p14="http://schemas.microsoft.com/office/powerpoint/2010/main" val="3020813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3</a:t>
            </a:fld>
            <a:endParaRPr lang="en-AU"/>
          </a:p>
        </p:txBody>
      </p:sp>
    </p:spTree>
    <p:extLst>
      <p:ext uri="{BB962C8B-B14F-4D97-AF65-F5344CB8AC3E}">
        <p14:creationId xmlns:p14="http://schemas.microsoft.com/office/powerpoint/2010/main" val="4174588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http://www.edudemic.com/stem-vs-steam-why-the-a-makes-all-the-difference/ </a:t>
            </a:r>
          </a:p>
          <a:p>
            <a:endParaRPr lang="en-AU" dirty="0" smtClean="0"/>
          </a:p>
          <a:p>
            <a:r>
              <a:rPr lang="en-AU" dirty="0" smtClean="0"/>
              <a:t>Whether</a:t>
            </a:r>
            <a:r>
              <a:rPr lang="en-AU" baseline="0" dirty="0" smtClean="0"/>
              <a:t> you incorporate Arts into STEM is a personal choice. There are people who are in both camps. Rather than restrict to either STEM or STEAM. I prefer to think about the spirit of what STEM is trying to achieve. Giving meaning to out students and helping them develop, critical and creativity thinking and problem solving skills that will help them succeed when they leave school and for their whole life. </a:t>
            </a:r>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4</a:t>
            </a:fld>
            <a:endParaRPr lang="en-AU"/>
          </a:p>
        </p:txBody>
      </p:sp>
    </p:spTree>
    <p:extLst>
      <p:ext uri="{BB962C8B-B14F-4D97-AF65-F5344CB8AC3E}">
        <p14:creationId xmlns:p14="http://schemas.microsoft.com/office/powerpoint/2010/main" val="1862434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News articles</a:t>
            </a:r>
          </a:p>
          <a:p>
            <a:r>
              <a:rPr lang="en-AU" dirty="0" smtClean="0"/>
              <a:t>Regardless of the press</a:t>
            </a:r>
            <a:r>
              <a:rPr lang="en-AU" baseline="0" dirty="0" smtClean="0"/>
              <a:t> for and against STEM careers. We need to develop the critical thinking skills</a:t>
            </a:r>
            <a:r>
              <a:rPr lang="en-AU" baseline="0" smtClean="0"/>
              <a:t>, collaboration, etc.</a:t>
            </a:r>
          </a:p>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5</a:t>
            </a:fld>
            <a:endParaRPr lang="en-AU"/>
          </a:p>
        </p:txBody>
      </p:sp>
    </p:spTree>
    <p:extLst>
      <p:ext uri="{BB962C8B-B14F-4D97-AF65-F5344CB8AC3E}">
        <p14:creationId xmlns:p14="http://schemas.microsoft.com/office/powerpoint/2010/main" val="305292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You</a:t>
            </a:r>
            <a:r>
              <a:rPr lang="en-AU" baseline="0" dirty="0" smtClean="0"/>
              <a:t> can trace back all of the talk about STEM, I believe to Australia’s Chief Scientist.</a:t>
            </a:r>
          </a:p>
          <a:p>
            <a:r>
              <a:rPr lang="en-AU" baseline="0" dirty="0" smtClean="0"/>
              <a:t>This website contains a number of publications. </a:t>
            </a:r>
          </a:p>
          <a:p>
            <a:endParaRPr lang="en-AU" baseline="0" dirty="0" smtClean="0"/>
          </a:p>
          <a:p>
            <a:r>
              <a:rPr lang="en-AU" baseline="0" dirty="0" smtClean="0"/>
              <a:t>This may be quite long so there are also accompanying speeches and media release which chunk the information</a:t>
            </a:r>
          </a:p>
          <a:p>
            <a:endParaRPr lang="en-AU" baseline="0" dirty="0" smtClean="0"/>
          </a:p>
          <a:p>
            <a:r>
              <a:rPr lang="en-AU" baseline="0" dirty="0" smtClean="0"/>
              <a:t>As of January this year Dr Alan </a:t>
            </a:r>
            <a:r>
              <a:rPr lang="en-AU" baseline="0" dirty="0" err="1" smtClean="0"/>
              <a:t>Finkel</a:t>
            </a:r>
            <a:r>
              <a:rPr lang="en-AU" baseline="0" dirty="0" smtClean="0"/>
              <a:t> pictured </a:t>
            </a:r>
          </a:p>
          <a:p>
            <a:endParaRPr lang="en-AU" baseline="0" dirty="0" smtClean="0"/>
          </a:p>
          <a:p>
            <a:r>
              <a:rPr lang="en-AU" sz="1200" b="0" i="0" kern="1200" dirty="0" smtClean="0">
                <a:solidFill>
                  <a:schemeClr val="tx1"/>
                </a:solidFill>
                <a:effectLst/>
                <a:latin typeface="+mn-lt"/>
                <a:ea typeface="+mn-ea"/>
                <a:cs typeface="+mn-cs"/>
              </a:rPr>
              <a:t>Australia’s Chief Scientist provides high-level independent advice to the Prime Minister and other Ministers on matters relating to science, technology and innovation.</a:t>
            </a:r>
            <a:endParaRPr lang="en-AU" dirty="0" smtClean="0"/>
          </a:p>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6</a:t>
            </a:fld>
            <a:endParaRPr lang="en-AU"/>
          </a:p>
        </p:txBody>
      </p:sp>
    </p:spTree>
    <p:extLst>
      <p:ext uri="{BB962C8B-B14F-4D97-AF65-F5344CB8AC3E}">
        <p14:creationId xmlns:p14="http://schemas.microsoft.com/office/powerpoint/2010/main" val="10989448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31</a:t>
            </a:r>
            <a:r>
              <a:rPr lang="en-AU" baseline="0" dirty="0" smtClean="0"/>
              <a:t> July, Chief Scientist, Profession Ian Chubb released a </a:t>
            </a:r>
            <a:r>
              <a:rPr lang="en-AU" b="1" baseline="0" dirty="0" smtClean="0">
                <a:solidFill>
                  <a:srgbClr val="FF0000"/>
                </a:solidFill>
              </a:rPr>
              <a:t>position paper</a:t>
            </a:r>
            <a:r>
              <a:rPr lang="en-AU" baseline="0" dirty="0" smtClean="0">
                <a:solidFill>
                  <a:srgbClr val="FF0000"/>
                </a:solidFill>
              </a:rPr>
              <a:t> </a:t>
            </a:r>
            <a:r>
              <a:rPr lang="en-AU" baseline="0" dirty="0" smtClean="0"/>
              <a:t>presenting an approach </a:t>
            </a:r>
            <a:r>
              <a:rPr lang="en-AU" sz="1200" b="0" i="0" kern="1200" dirty="0" smtClean="0">
                <a:solidFill>
                  <a:schemeClr val="tx1"/>
                </a:solidFill>
                <a:effectLst/>
                <a:latin typeface="+mn-lt"/>
                <a:ea typeface="+mn-ea"/>
                <a:cs typeface="+mn-cs"/>
              </a:rPr>
              <a:t>The paper presents an approach for a national strategy to guide Australia’s STEM enterprise and was released in an address to the National Press Club.</a:t>
            </a:r>
          </a:p>
          <a:p>
            <a:endParaRPr lang="en-AU" sz="1200" b="0" i="0" kern="1200" dirty="0" smtClean="0">
              <a:solidFill>
                <a:schemeClr val="tx1"/>
              </a:solidFill>
              <a:effectLst/>
              <a:latin typeface="+mn-lt"/>
              <a:ea typeface="+mn-ea"/>
              <a:cs typeface="+mn-cs"/>
            </a:endParaRPr>
          </a:p>
          <a:p>
            <a:endParaRPr lang="en-AU" sz="1200" b="0" i="0" kern="1200" dirty="0" smtClean="0">
              <a:solidFill>
                <a:schemeClr val="tx1"/>
              </a:solidFill>
              <a:effectLst/>
              <a:latin typeface="+mn-lt"/>
              <a:ea typeface="+mn-ea"/>
              <a:cs typeface="+mn-cs"/>
            </a:endParaRPr>
          </a:p>
          <a:p>
            <a:r>
              <a:rPr lang="en-AU" sz="1200" b="0" i="0" kern="1200" dirty="0" smtClean="0">
                <a:solidFill>
                  <a:schemeClr val="tx1"/>
                </a:solidFill>
                <a:effectLst/>
                <a:latin typeface="+mn-lt"/>
                <a:ea typeface="+mn-ea"/>
                <a:cs typeface="+mn-cs"/>
              </a:rPr>
              <a:t>Talking about Future Australia.</a:t>
            </a:r>
          </a:p>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8</a:t>
            </a:fld>
            <a:endParaRPr lang="en-AU"/>
          </a:p>
        </p:txBody>
      </p:sp>
    </p:spTree>
    <p:extLst>
      <p:ext uri="{BB962C8B-B14F-4D97-AF65-F5344CB8AC3E}">
        <p14:creationId xmlns:p14="http://schemas.microsoft.com/office/powerpoint/2010/main" val="1319613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smtClean="0">
                <a:solidFill>
                  <a:schemeClr val="tx1"/>
                </a:solidFill>
                <a:effectLst/>
                <a:latin typeface="+mn-lt"/>
                <a:ea typeface="+mn-ea"/>
                <a:cs typeface="+mn-cs"/>
              </a:rPr>
              <a:t>2 September, Professor Chubb released his recommendations for a strategic approach </a:t>
            </a:r>
            <a:r>
              <a:rPr lang="en-AU" sz="1200" b="0" i="1" kern="1200" dirty="0" smtClean="0">
                <a:solidFill>
                  <a:schemeClr val="tx1"/>
                </a:solidFill>
                <a:effectLst/>
                <a:latin typeface="+mn-lt"/>
                <a:ea typeface="+mn-ea"/>
                <a:cs typeface="+mn-cs"/>
              </a:rPr>
              <a:t>NEED TO DO TO</a:t>
            </a:r>
            <a:r>
              <a:rPr lang="en-AU" sz="1200" b="0" i="1" kern="1200" baseline="0" dirty="0" smtClean="0">
                <a:solidFill>
                  <a:schemeClr val="tx1"/>
                </a:solidFill>
                <a:effectLst/>
                <a:latin typeface="+mn-lt"/>
                <a:ea typeface="+mn-ea"/>
                <a:cs typeface="+mn-cs"/>
              </a:rPr>
              <a:t> </a:t>
            </a:r>
            <a:r>
              <a:rPr lang="en-AU" sz="1200" b="0" i="0" kern="1200" dirty="0" smtClean="0">
                <a:solidFill>
                  <a:schemeClr val="tx1"/>
                </a:solidFill>
                <a:effectLst/>
                <a:latin typeface="+mn-lt"/>
                <a:ea typeface="+mn-ea"/>
                <a:cs typeface="+mn-cs"/>
              </a:rPr>
              <a:t>build a stronger, more competitive Australia</a:t>
            </a:r>
          </a:p>
          <a:p>
            <a:r>
              <a:rPr lang="en-AU" sz="1200" b="0" i="0" kern="1200" dirty="0" smtClean="0">
                <a:solidFill>
                  <a:schemeClr val="tx1"/>
                </a:solidFill>
                <a:effectLst/>
                <a:latin typeface="+mn-lt"/>
                <a:ea typeface="+mn-ea"/>
                <a:cs typeface="+mn-cs"/>
              </a:rPr>
              <a:t>Critical</a:t>
            </a:r>
            <a:r>
              <a:rPr lang="en-AU" sz="1200" b="0" i="0" kern="1200" baseline="0" dirty="0" smtClean="0">
                <a:solidFill>
                  <a:schemeClr val="tx1"/>
                </a:solidFill>
                <a:effectLst/>
                <a:latin typeface="+mn-lt"/>
                <a:ea typeface="+mn-ea"/>
                <a:cs typeface="+mn-cs"/>
              </a:rPr>
              <a:t> </a:t>
            </a:r>
            <a:r>
              <a:rPr lang="en-AU" sz="1200" b="0" i="0" kern="1200" dirty="0" smtClean="0">
                <a:solidFill>
                  <a:schemeClr val="tx1"/>
                </a:solidFill>
                <a:effectLst/>
                <a:latin typeface="+mn-lt"/>
                <a:ea typeface="+mn-ea"/>
                <a:cs typeface="+mn-cs"/>
              </a:rPr>
              <a:t>to our future. </a:t>
            </a:r>
          </a:p>
          <a:p>
            <a:r>
              <a:rPr lang="en-AU" sz="1200" b="0" i="0" kern="1200" dirty="0" smtClean="0">
                <a:solidFill>
                  <a:schemeClr val="tx1"/>
                </a:solidFill>
                <a:effectLst/>
                <a:latin typeface="+mn-lt"/>
                <a:ea typeface="+mn-ea"/>
                <a:cs typeface="+mn-cs"/>
              </a:rPr>
              <a:t>We must align our scientific effort to the national interest; </a:t>
            </a:r>
          </a:p>
          <a:p>
            <a:r>
              <a:rPr lang="en-AU" sz="1200" b="0" i="0" kern="1200" dirty="0" smtClean="0">
                <a:solidFill>
                  <a:schemeClr val="tx1"/>
                </a:solidFill>
                <a:effectLst/>
                <a:latin typeface="+mn-lt"/>
                <a:ea typeface="+mn-ea"/>
                <a:cs typeface="+mn-cs"/>
              </a:rPr>
              <a:t>focus on areas of particular importance or need; </a:t>
            </a:r>
          </a:p>
          <a:p>
            <a:r>
              <a:rPr lang="en-AU" sz="1200" b="0" i="0" kern="1200" dirty="0" smtClean="0">
                <a:solidFill>
                  <a:schemeClr val="tx1"/>
                </a:solidFill>
                <a:effectLst/>
                <a:latin typeface="+mn-lt"/>
                <a:ea typeface="+mn-ea"/>
                <a:cs typeface="+mn-cs"/>
              </a:rPr>
              <a:t>and do it on a scale that will make a difference to Australia and a changing world</a:t>
            </a:r>
          </a:p>
          <a:p>
            <a:pPr marL="171450" indent="-171450">
              <a:buFont typeface="Arial" panose="020B0604020202020204" pitchFamily="34" charset="0"/>
              <a:buChar char="•"/>
            </a:pPr>
            <a:r>
              <a:rPr lang="en-AU" sz="1200" b="0" i="1" kern="1200" dirty="0" smtClean="0">
                <a:solidFill>
                  <a:schemeClr val="tx1"/>
                </a:solidFill>
                <a:effectLst/>
                <a:latin typeface="+mn-lt"/>
                <a:ea typeface="+mn-ea"/>
                <a:cs typeface="+mn-cs"/>
              </a:rPr>
              <a:t>STEM: Australia’s Future</a:t>
            </a:r>
            <a:r>
              <a:rPr lang="en-AU" sz="1200" b="0" i="0" kern="1200" dirty="0" smtClean="0">
                <a:solidFill>
                  <a:schemeClr val="tx1"/>
                </a:solidFill>
                <a:effectLst/>
                <a:latin typeface="+mn-lt"/>
                <a:ea typeface="+mn-ea"/>
                <a:cs typeface="+mn-cs"/>
              </a:rPr>
              <a:t> focuses on:</a:t>
            </a:r>
          </a:p>
          <a:p>
            <a:pPr marL="171450" indent="-171450">
              <a:buFont typeface="Arial" panose="020B0604020202020204" pitchFamily="34" charset="0"/>
              <a:buChar char="•"/>
            </a:pPr>
            <a:r>
              <a:rPr lang="en-AU" sz="1200" b="0" i="0" kern="1200" dirty="0" smtClean="0">
                <a:solidFill>
                  <a:schemeClr val="tx1"/>
                </a:solidFill>
                <a:effectLst/>
                <a:latin typeface="+mn-lt"/>
                <a:ea typeface="+mn-ea"/>
                <a:cs typeface="+mn-cs"/>
              </a:rPr>
              <a:t>Building competitiveness</a:t>
            </a:r>
          </a:p>
          <a:p>
            <a:pPr marL="171450" indent="-171450">
              <a:buFont typeface="Arial" panose="020B0604020202020204" pitchFamily="34" charset="0"/>
              <a:buChar char="•"/>
            </a:pPr>
            <a:r>
              <a:rPr lang="en-AU" sz="1200" b="0" i="0" kern="1200" dirty="0" smtClean="0">
                <a:solidFill>
                  <a:schemeClr val="tx1"/>
                </a:solidFill>
                <a:effectLst/>
                <a:latin typeface="+mn-lt"/>
                <a:ea typeface="+mn-ea"/>
                <a:cs typeface="+mn-cs"/>
              </a:rPr>
              <a:t>Supporting high quality education and training</a:t>
            </a:r>
          </a:p>
          <a:p>
            <a:pPr marL="171450" indent="-171450">
              <a:buFont typeface="Arial" panose="020B0604020202020204" pitchFamily="34" charset="0"/>
              <a:buChar char="•"/>
            </a:pPr>
            <a:r>
              <a:rPr lang="en-AU" sz="1200" b="0" i="0" kern="1200" dirty="0" smtClean="0">
                <a:solidFill>
                  <a:schemeClr val="tx1"/>
                </a:solidFill>
                <a:effectLst/>
                <a:latin typeface="+mn-lt"/>
                <a:ea typeface="+mn-ea"/>
                <a:cs typeface="+mn-cs"/>
              </a:rPr>
              <a:t>Maximising research potential</a:t>
            </a:r>
          </a:p>
          <a:p>
            <a:pPr marL="171450" indent="-171450">
              <a:buFont typeface="Arial" panose="020B0604020202020204" pitchFamily="34" charset="0"/>
              <a:buChar char="•"/>
            </a:pPr>
            <a:r>
              <a:rPr lang="en-AU" sz="1200" b="0" i="0" kern="1200" dirty="0" smtClean="0">
                <a:solidFill>
                  <a:schemeClr val="tx1"/>
                </a:solidFill>
                <a:effectLst/>
                <a:latin typeface="+mn-lt"/>
                <a:ea typeface="+mn-ea"/>
                <a:cs typeface="+mn-cs"/>
              </a:rPr>
              <a:t>Strengthening international engagement</a:t>
            </a:r>
          </a:p>
          <a:p>
            <a:endParaRPr lang="en-AU" dirty="0" smtClean="0"/>
          </a:p>
          <a:p>
            <a:r>
              <a:rPr lang="en-AU" sz="1200" b="0" i="0" kern="1200" dirty="0" smtClean="0">
                <a:solidFill>
                  <a:schemeClr val="tx1"/>
                </a:solidFill>
                <a:effectLst/>
                <a:latin typeface="+mn-lt"/>
                <a:ea typeface="+mn-ea"/>
                <a:cs typeface="+mn-cs"/>
              </a:rPr>
              <a:t>“We are the only OECD country without a science or technology strategy. Other countries have realised that such an approach is essential to remaining competitive in a world reliant on science and science-trained people,” Professor Chubb said.</a:t>
            </a:r>
          </a:p>
          <a:p>
            <a:endParaRPr lang="en-AU" sz="1200" b="0" i="0" kern="1200" dirty="0" smtClean="0">
              <a:solidFill>
                <a:schemeClr val="tx1"/>
              </a:solidFill>
              <a:effectLst/>
              <a:latin typeface="+mn-lt"/>
              <a:ea typeface="+mn-ea"/>
              <a:cs typeface="+mn-cs"/>
            </a:endParaRPr>
          </a:p>
          <a:p>
            <a:r>
              <a:rPr lang="en-AU" sz="1200" b="0" i="0" kern="1200" dirty="0" smtClean="0">
                <a:solidFill>
                  <a:schemeClr val="tx1"/>
                </a:solidFill>
                <a:effectLst/>
                <a:latin typeface="+mn-lt"/>
                <a:ea typeface="+mn-ea"/>
                <a:cs typeface="+mn-cs"/>
              </a:rPr>
              <a:t>“I have drawn on the views of our science community and Australian business in framing this set of recommendations. I look forward to continuing working with government in securing a better future for Australia.”</a:t>
            </a:r>
          </a:p>
        </p:txBody>
      </p:sp>
      <p:sp>
        <p:nvSpPr>
          <p:cNvPr id="4" name="Slide Number Placeholder 3"/>
          <p:cNvSpPr>
            <a:spLocks noGrp="1"/>
          </p:cNvSpPr>
          <p:nvPr>
            <p:ph type="sldNum" sz="quarter" idx="10"/>
          </p:nvPr>
        </p:nvSpPr>
        <p:spPr/>
        <p:txBody>
          <a:bodyPr/>
          <a:lstStyle/>
          <a:p>
            <a:fld id="{6A09040B-DA09-4C58-8D66-C8AD5AEB9F52}" type="slidenum">
              <a:rPr lang="en-AU" smtClean="0"/>
              <a:t>9</a:t>
            </a:fld>
            <a:endParaRPr lang="en-AU"/>
          </a:p>
        </p:txBody>
      </p:sp>
    </p:spTree>
    <p:extLst>
      <p:ext uri="{BB962C8B-B14F-4D97-AF65-F5344CB8AC3E}">
        <p14:creationId xmlns:p14="http://schemas.microsoft.com/office/powerpoint/2010/main" val="4299103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sz="1200" b="0" i="1" kern="1200" dirty="0" smtClean="0">
                <a:solidFill>
                  <a:schemeClr val="tx1"/>
                </a:solidFill>
                <a:effectLst/>
                <a:latin typeface="+mn-lt"/>
                <a:ea typeface="+mn-ea"/>
                <a:cs typeface="+mn-cs"/>
              </a:rPr>
              <a:t>STEM: Australia’s Future</a:t>
            </a:r>
            <a:r>
              <a:rPr lang="en-AU" sz="1200" b="0" i="0" kern="1200" dirty="0" smtClean="0">
                <a:solidFill>
                  <a:schemeClr val="tx1"/>
                </a:solidFill>
                <a:effectLst/>
                <a:latin typeface="+mn-lt"/>
                <a:ea typeface="+mn-ea"/>
                <a:cs typeface="+mn-cs"/>
              </a:rPr>
              <a:t> focuses on:</a:t>
            </a:r>
            <a:r>
              <a:rPr lang="en-AU" sz="1200" b="0" i="0" kern="1200" baseline="0" dirty="0" smtClean="0">
                <a:solidFill>
                  <a:schemeClr val="tx1"/>
                </a:solidFill>
                <a:effectLst/>
                <a:latin typeface="+mn-lt"/>
                <a:ea typeface="+mn-ea"/>
                <a:cs typeface="+mn-cs"/>
              </a:rPr>
              <a:t> read slide</a:t>
            </a:r>
          </a:p>
          <a:p>
            <a:pPr marL="171450" indent="-171450">
              <a:buFont typeface="Arial" panose="020B0604020202020204" pitchFamily="34" charset="0"/>
              <a:buChar char="•"/>
            </a:pPr>
            <a:endParaRPr lang="en-AU" dirty="0" smtClean="0"/>
          </a:p>
          <a:p>
            <a:r>
              <a:rPr lang="en-AU" sz="1200" b="0" i="0" kern="1200" dirty="0" smtClean="0">
                <a:solidFill>
                  <a:schemeClr val="tx1"/>
                </a:solidFill>
                <a:effectLst/>
                <a:latin typeface="+mn-lt"/>
                <a:ea typeface="+mn-ea"/>
                <a:cs typeface="+mn-cs"/>
              </a:rPr>
              <a:t>OECD country without a science or technology strategy. Other countries have realised that such an approach is essential to remaining competitive in a world reliant on science and science-trained people</a:t>
            </a:r>
            <a:r>
              <a:rPr lang="en-AU" sz="1200" b="0" i="0" kern="1200" baseline="0" dirty="0" smtClean="0">
                <a:solidFill>
                  <a:schemeClr val="tx1"/>
                </a:solidFill>
                <a:effectLst/>
                <a:latin typeface="+mn-lt"/>
                <a:ea typeface="+mn-ea"/>
                <a:cs typeface="+mn-cs"/>
              </a:rPr>
              <a:t> </a:t>
            </a:r>
            <a:endParaRPr lang="en-AU" sz="1200" b="0" i="0" kern="1200" dirty="0" smtClean="0">
              <a:solidFill>
                <a:schemeClr val="tx1"/>
              </a:solidFill>
              <a:effectLst/>
              <a:latin typeface="+mn-lt"/>
              <a:ea typeface="+mn-ea"/>
              <a:cs typeface="+mn-cs"/>
            </a:endParaRPr>
          </a:p>
          <a:p>
            <a:endParaRPr lang="en-AU" sz="1200" b="0" i="0" kern="1200" dirty="0" smtClean="0">
              <a:solidFill>
                <a:schemeClr val="tx1"/>
              </a:solidFill>
              <a:effectLst/>
              <a:latin typeface="+mn-lt"/>
              <a:ea typeface="+mn-ea"/>
              <a:cs typeface="+mn-cs"/>
            </a:endParaRPr>
          </a:p>
          <a:p>
            <a:r>
              <a:rPr lang="en-AU" sz="1200" b="0" i="0" kern="1200" dirty="0" smtClean="0">
                <a:solidFill>
                  <a:schemeClr val="tx1"/>
                </a:solidFill>
                <a:effectLst/>
                <a:latin typeface="+mn-lt"/>
                <a:ea typeface="+mn-ea"/>
                <a:cs typeface="+mn-cs"/>
              </a:rPr>
              <a:t>I look forward to continuing working with government in securing a better future for Australia.”</a:t>
            </a:r>
          </a:p>
        </p:txBody>
      </p:sp>
      <p:sp>
        <p:nvSpPr>
          <p:cNvPr id="4" name="Slide Number Placeholder 3"/>
          <p:cNvSpPr>
            <a:spLocks noGrp="1"/>
          </p:cNvSpPr>
          <p:nvPr>
            <p:ph type="sldNum" sz="quarter" idx="10"/>
          </p:nvPr>
        </p:nvSpPr>
        <p:spPr/>
        <p:txBody>
          <a:bodyPr/>
          <a:lstStyle/>
          <a:p>
            <a:fld id="{6A09040B-DA09-4C58-8D66-C8AD5AEB9F52}" type="slidenum">
              <a:rPr lang="en-AU" smtClean="0"/>
              <a:t>10</a:t>
            </a:fld>
            <a:endParaRPr lang="en-AU"/>
          </a:p>
        </p:txBody>
      </p:sp>
    </p:spTree>
    <p:extLst>
      <p:ext uri="{BB962C8B-B14F-4D97-AF65-F5344CB8AC3E}">
        <p14:creationId xmlns:p14="http://schemas.microsoft.com/office/powerpoint/2010/main" val="3682591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Use diagnostic</a:t>
            </a:r>
            <a:r>
              <a:rPr lang="en-AU" baseline="0" dirty="0" smtClean="0"/>
              <a:t> data to make informed decisions on teaching and learning programs to improve student outcomes.</a:t>
            </a:r>
          </a:p>
          <a:p>
            <a:pPr marL="171450" indent="-171450">
              <a:buFont typeface="Arial" panose="020B0604020202020204" pitchFamily="34" charset="0"/>
              <a:buChar char="•"/>
            </a:pPr>
            <a:r>
              <a:rPr lang="en-AU" baseline="0" dirty="0" smtClean="0"/>
              <a:t>Identify specific areas of strength and areas of focus for improved student performance and access teaching strategies specific to these areas.</a:t>
            </a:r>
          </a:p>
          <a:p>
            <a:pPr marL="171450" indent="-171450">
              <a:buFont typeface="Arial" panose="020B0604020202020204" pitchFamily="34" charset="0"/>
              <a:buChar char="•"/>
            </a:pPr>
            <a:r>
              <a:rPr lang="en-AU" baseline="0" dirty="0" smtClean="0"/>
              <a:t>Corroborate the achievement of students and evaluate the effectiveness of a specific teaching and learning program.</a:t>
            </a:r>
          </a:p>
          <a:p>
            <a:pPr marL="171450" indent="-171450">
              <a:buFont typeface="Arial" panose="020B0604020202020204" pitchFamily="34" charset="0"/>
              <a:buChar char="•"/>
            </a:pPr>
            <a:r>
              <a:rPr lang="en-AU" baseline="0" dirty="0" smtClean="0"/>
              <a:t>Gather evidence to inform policy direction and monitor trends in outcomes and improvement over time.</a:t>
            </a:r>
          </a:p>
          <a:p>
            <a:pPr marL="171450" indent="-171450">
              <a:buFont typeface="Arial" panose="020B0604020202020204" pitchFamily="34" charset="0"/>
              <a:buChar char="•"/>
            </a:pPr>
            <a:r>
              <a:rPr lang="en-AU" baseline="0" dirty="0" smtClean="0"/>
              <a:t>Identify a range of indicators that point to the success of school </a:t>
            </a:r>
            <a:r>
              <a:rPr lang="en-AU" baseline="0" dirty="0" err="1" smtClean="0"/>
              <a:t>improvmenet</a:t>
            </a:r>
            <a:r>
              <a:rPr lang="en-AU" baseline="0" dirty="0" smtClean="0"/>
              <a:t> strategies and demonstrate achievement of outcomes.</a:t>
            </a:r>
          </a:p>
          <a:p>
            <a:endParaRPr lang="en-AU" baseline="0" dirty="0" smtClean="0"/>
          </a:p>
          <a:p>
            <a:endParaRPr lang="en-AU" baseline="0" dirty="0" smtClean="0"/>
          </a:p>
          <a:p>
            <a:endParaRPr lang="en-AU" baseline="0" dirty="0" smtClean="0"/>
          </a:p>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11</a:t>
            </a:fld>
            <a:endParaRPr lang="en-AU"/>
          </a:p>
        </p:txBody>
      </p:sp>
    </p:spTree>
    <p:extLst>
      <p:ext uri="{BB962C8B-B14F-4D97-AF65-F5344CB8AC3E}">
        <p14:creationId xmlns:p14="http://schemas.microsoft.com/office/powerpoint/2010/main" val="3697891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94"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0140"/>
          <a:stretch/>
        </p:blipFill>
        <p:spPr bwMode="auto">
          <a:xfrm>
            <a:off x="0" y="2156"/>
            <a:ext cx="9144000" cy="5141344"/>
          </a:xfrm>
          <a:prstGeom prst="rect">
            <a:avLst/>
          </a:prstGeom>
          <a:noFill/>
          <a:extLst>
            <a:ext uri="{909E8E84-426E-40dd-AFC4-6F175D3DCCD1}">
              <a14:hiddenFill xmlns:a14="http://schemas.microsoft.com/office/drawing/2010/main">
                <a:solidFill>
                  <a:srgbClr val="FFFFFF"/>
                </a:solidFill>
              </a14:hiddenFill>
            </a:ext>
          </a:extLst>
        </p:spPr>
      </p:pic>
      <p:sp>
        <p:nvSpPr>
          <p:cNvPr id="1043" name="Rectangle 1042"/>
          <p:cNvSpPr/>
          <p:nvPr userDrawn="1"/>
        </p:nvSpPr>
        <p:spPr>
          <a:xfrm>
            <a:off x="0" y="0"/>
            <a:ext cx="6732240" cy="5143500"/>
          </a:xfrm>
          <a:prstGeom prst="rect">
            <a:avLst/>
          </a:prstGeom>
          <a:solidFill>
            <a:srgbClr val="00A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ctrTitle"/>
          </p:nvPr>
        </p:nvSpPr>
        <p:spPr>
          <a:xfrm>
            <a:off x="395536" y="1563638"/>
            <a:ext cx="4367160" cy="1224136"/>
          </a:xfrm>
        </p:spPr>
        <p:txBody>
          <a:bodyPr lIns="0" anchor="b"/>
          <a:lstStyle>
            <a:lvl1pPr>
              <a:defRPr sz="2800" cap="all" baseline="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395536" y="2986658"/>
            <a:ext cx="4367160" cy="881236"/>
          </a:xfrm>
          <a:solidFill>
            <a:srgbClr val="FFFFFF">
              <a:alpha val="94902"/>
            </a:srgbClr>
          </a:solidFill>
        </p:spPr>
        <p:txBody>
          <a:bodyPr lIns="90000" anchor="ctr">
            <a:normAutofit/>
          </a:bodyPr>
          <a:lstStyle>
            <a:lvl1pPr marL="0" indent="0" algn="l">
              <a:spcBef>
                <a:spcPts val="0"/>
              </a:spcBef>
              <a:buNone/>
              <a:defRPr sz="2000">
                <a:solidFill>
                  <a:schemeClr val="tx2"/>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grpSp>
        <p:nvGrpSpPr>
          <p:cNvPr id="53" name="Group 52"/>
          <p:cNvGrpSpPr>
            <a:grpSpLocks noChangeAspect="1"/>
          </p:cNvGrpSpPr>
          <p:nvPr userDrawn="1"/>
        </p:nvGrpSpPr>
        <p:grpSpPr>
          <a:xfrm>
            <a:off x="395536" y="351796"/>
            <a:ext cx="1400854" cy="496929"/>
            <a:chOff x="-3190875" y="-179387"/>
            <a:chExt cx="15528925" cy="5508625"/>
          </a:xfrm>
        </p:grpSpPr>
        <p:sp>
          <p:nvSpPr>
            <p:cNvPr id="54" name="Freeform 7"/>
            <p:cNvSpPr>
              <a:spLocks/>
            </p:cNvSpPr>
            <p:nvPr userDrawn="1"/>
          </p:nvSpPr>
          <p:spPr bwMode="auto">
            <a:xfrm>
              <a:off x="2598738" y="250825"/>
              <a:ext cx="98425" cy="5078413"/>
            </a:xfrm>
            <a:custGeom>
              <a:avLst/>
              <a:gdLst>
                <a:gd name="T0" fmla="*/ 13 w 26"/>
                <a:gd name="T1" fmla="*/ 0 h 1354"/>
                <a:gd name="T2" fmla="*/ 0 w 26"/>
                <a:gd name="T3" fmla="*/ 13 h 1354"/>
                <a:gd name="T4" fmla="*/ 0 w 26"/>
                <a:gd name="T5" fmla="*/ 1342 h 1354"/>
                <a:gd name="T6" fmla="*/ 13 w 26"/>
                <a:gd name="T7" fmla="*/ 1354 h 1354"/>
                <a:gd name="T8" fmla="*/ 26 w 26"/>
                <a:gd name="T9" fmla="*/ 1342 h 1354"/>
                <a:gd name="T10" fmla="*/ 26 w 26"/>
                <a:gd name="T11" fmla="*/ 13 h 1354"/>
                <a:gd name="T12" fmla="*/ 13 w 26"/>
                <a:gd name="T13" fmla="*/ 0 h 1354"/>
              </a:gdLst>
              <a:ahLst/>
              <a:cxnLst>
                <a:cxn ang="0">
                  <a:pos x="T0" y="T1"/>
                </a:cxn>
                <a:cxn ang="0">
                  <a:pos x="T2" y="T3"/>
                </a:cxn>
                <a:cxn ang="0">
                  <a:pos x="T4" y="T5"/>
                </a:cxn>
                <a:cxn ang="0">
                  <a:pos x="T6" y="T7"/>
                </a:cxn>
                <a:cxn ang="0">
                  <a:pos x="T8" y="T9"/>
                </a:cxn>
                <a:cxn ang="0">
                  <a:pos x="T10" y="T11"/>
                </a:cxn>
                <a:cxn ang="0">
                  <a:pos x="T12" y="T13"/>
                </a:cxn>
              </a:cxnLst>
              <a:rect l="0" t="0" r="r" b="b"/>
              <a:pathLst>
                <a:path w="26" h="1354">
                  <a:moveTo>
                    <a:pt x="13" y="0"/>
                  </a:moveTo>
                  <a:cubicBezTo>
                    <a:pt x="5" y="0"/>
                    <a:pt x="0" y="6"/>
                    <a:pt x="0" y="13"/>
                  </a:cubicBezTo>
                  <a:cubicBezTo>
                    <a:pt x="0" y="1342"/>
                    <a:pt x="0" y="1342"/>
                    <a:pt x="0" y="1342"/>
                  </a:cubicBezTo>
                  <a:cubicBezTo>
                    <a:pt x="0" y="1349"/>
                    <a:pt x="5" y="1354"/>
                    <a:pt x="13" y="1354"/>
                  </a:cubicBezTo>
                  <a:cubicBezTo>
                    <a:pt x="20" y="1354"/>
                    <a:pt x="26" y="1349"/>
                    <a:pt x="26" y="1342"/>
                  </a:cubicBezTo>
                  <a:cubicBezTo>
                    <a:pt x="26" y="13"/>
                    <a:pt x="26" y="13"/>
                    <a:pt x="26" y="13"/>
                  </a:cubicBezTo>
                  <a:cubicBezTo>
                    <a:pt x="26" y="6"/>
                    <a:pt x="20" y="0"/>
                    <a:pt x="1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5" name="Freeform 8"/>
            <p:cNvSpPr>
              <a:spLocks/>
            </p:cNvSpPr>
            <p:nvPr userDrawn="1"/>
          </p:nvSpPr>
          <p:spPr bwMode="auto">
            <a:xfrm>
              <a:off x="-171450" y="3097213"/>
              <a:ext cx="1946275" cy="1508125"/>
            </a:xfrm>
            <a:custGeom>
              <a:avLst/>
              <a:gdLst>
                <a:gd name="T0" fmla="*/ 864 w 1226"/>
                <a:gd name="T1" fmla="*/ 607 h 950"/>
                <a:gd name="T2" fmla="*/ 716 w 1226"/>
                <a:gd name="T3" fmla="*/ 0 h 950"/>
                <a:gd name="T4" fmla="*/ 512 w 1226"/>
                <a:gd name="T5" fmla="*/ 0 h 950"/>
                <a:gd name="T6" fmla="*/ 361 w 1226"/>
                <a:gd name="T7" fmla="*/ 603 h 950"/>
                <a:gd name="T8" fmla="*/ 224 w 1226"/>
                <a:gd name="T9" fmla="*/ 0 h 950"/>
                <a:gd name="T10" fmla="*/ 0 w 1226"/>
                <a:gd name="T11" fmla="*/ 0 h 950"/>
                <a:gd name="T12" fmla="*/ 248 w 1226"/>
                <a:gd name="T13" fmla="*/ 950 h 950"/>
                <a:gd name="T14" fmla="*/ 467 w 1226"/>
                <a:gd name="T15" fmla="*/ 950 h 950"/>
                <a:gd name="T16" fmla="*/ 612 w 1226"/>
                <a:gd name="T17" fmla="*/ 350 h 950"/>
                <a:gd name="T18" fmla="*/ 758 w 1226"/>
                <a:gd name="T19" fmla="*/ 950 h 950"/>
                <a:gd name="T20" fmla="*/ 973 w 1226"/>
                <a:gd name="T21" fmla="*/ 950 h 950"/>
                <a:gd name="T22" fmla="*/ 975 w 1226"/>
                <a:gd name="T23" fmla="*/ 941 h 950"/>
                <a:gd name="T24" fmla="*/ 1226 w 1226"/>
                <a:gd name="T25" fmla="*/ 0 h 950"/>
                <a:gd name="T26" fmla="*/ 1006 w 1226"/>
                <a:gd name="T27" fmla="*/ 0 h 950"/>
                <a:gd name="T28" fmla="*/ 864 w 1226"/>
                <a:gd name="T29" fmla="*/ 607 h 950"/>
                <a:gd name="T30" fmla="*/ 864 w 1226"/>
                <a:gd name="T31" fmla="*/ 607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6" h="950">
                  <a:moveTo>
                    <a:pt x="864" y="607"/>
                  </a:moveTo>
                  <a:lnTo>
                    <a:pt x="716" y="0"/>
                  </a:lnTo>
                  <a:lnTo>
                    <a:pt x="512" y="0"/>
                  </a:lnTo>
                  <a:lnTo>
                    <a:pt x="361" y="603"/>
                  </a:lnTo>
                  <a:lnTo>
                    <a:pt x="224" y="0"/>
                  </a:lnTo>
                  <a:lnTo>
                    <a:pt x="0" y="0"/>
                  </a:lnTo>
                  <a:lnTo>
                    <a:pt x="248" y="950"/>
                  </a:lnTo>
                  <a:lnTo>
                    <a:pt x="467" y="950"/>
                  </a:lnTo>
                  <a:lnTo>
                    <a:pt x="612" y="350"/>
                  </a:lnTo>
                  <a:lnTo>
                    <a:pt x="758" y="950"/>
                  </a:lnTo>
                  <a:lnTo>
                    <a:pt x="973" y="950"/>
                  </a:lnTo>
                  <a:lnTo>
                    <a:pt x="975" y="941"/>
                  </a:lnTo>
                  <a:lnTo>
                    <a:pt x="1226" y="0"/>
                  </a:lnTo>
                  <a:lnTo>
                    <a:pt x="1006" y="0"/>
                  </a:lnTo>
                  <a:lnTo>
                    <a:pt x="864" y="607"/>
                  </a:lnTo>
                  <a:lnTo>
                    <a:pt x="864" y="60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6" name="Freeform 9"/>
            <p:cNvSpPr>
              <a:spLocks/>
            </p:cNvSpPr>
            <p:nvPr userDrawn="1"/>
          </p:nvSpPr>
          <p:spPr bwMode="auto">
            <a:xfrm>
              <a:off x="-2987675" y="3097213"/>
              <a:ext cx="1503363" cy="1508125"/>
            </a:xfrm>
            <a:custGeom>
              <a:avLst/>
              <a:gdLst>
                <a:gd name="T0" fmla="*/ 219 w 947"/>
                <a:gd name="T1" fmla="*/ 0 h 950"/>
                <a:gd name="T2" fmla="*/ 0 w 947"/>
                <a:gd name="T3" fmla="*/ 0 h 950"/>
                <a:gd name="T4" fmla="*/ 0 w 947"/>
                <a:gd name="T5" fmla="*/ 950 h 950"/>
                <a:gd name="T6" fmla="*/ 212 w 947"/>
                <a:gd name="T7" fmla="*/ 950 h 950"/>
                <a:gd name="T8" fmla="*/ 212 w 947"/>
                <a:gd name="T9" fmla="*/ 345 h 950"/>
                <a:gd name="T10" fmla="*/ 727 w 947"/>
                <a:gd name="T11" fmla="*/ 950 h 950"/>
                <a:gd name="T12" fmla="*/ 947 w 947"/>
                <a:gd name="T13" fmla="*/ 950 h 950"/>
                <a:gd name="T14" fmla="*/ 947 w 947"/>
                <a:gd name="T15" fmla="*/ 0 h 950"/>
                <a:gd name="T16" fmla="*/ 734 w 947"/>
                <a:gd name="T17" fmla="*/ 0 h 950"/>
                <a:gd name="T18" fmla="*/ 734 w 947"/>
                <a:gd name="T19" fmla="*/ 607 h 950"/>
                <a:gd name="T20" fmla="*/ 219 w 947"/>
                <a:gd name="T21" fmla="*/ 0 h 950"/>
                <a:gd name="T22" fmla="*/ 219 w 947"/>
                <a:gd name="T23"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950">
                  <a:moveTo>
                    <a:pt x="219" y="0"/>
                  </a:moveTo>
                  <a:lnTo>
                    <a:pt x="0" y="0"/>
                  </a:lnTo>
                  <a:lnTo>
                    <a:pt x="0" y="950"/>
                  </a:lnTo>
                  <a:lnTo>
                    <a:pt x="212" y="950"/>
                  </a:lnTo>
                  <a:lnTo>
                    <a:pt x="212" y="345"/>
                  </a:lnTo>
                  <a:lnTo>
                    <a:pt x="727" y="950"/>
                  </a:lnTo>
                  <a:lnTo>
                    <a:pt x="947" y="950"/>
                  </a:lnTo>
                  <a:lnTo>
                    <a:pt x="947" y="0"/>
                  </a:lnTo>
                  <a:lnTo>
                    <a:pt x="734" y="0"/>
                  </a:lnTo>
                  <a:lnTo>
                    <a:pt x="734" y="607"/>
                  </a:lnTo>
                  <a:lnTo>
                    <a:pt x="219" y="0"/>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7" name="Freeform 10"/>
            <p:cNvSpPr>
              <a:spLocks/>
            </p:cNvSpPr>
            <p:nvPr userDrawn="1"/>
          </p:nvSpPr>
          <p:spPr bwMode="auto">
            <a:xfrm>
              <a:off x="-3025775" y="4822825"/>
              <a:ext cx="438150" cy="484188"/>
            </a:xfrm>
            <a:custGeom>
              <a:avLst/>
              <a:gdLst>
                <a:gd name="T0" fmla="*/ 64 w 117"/>
                <a:gd name="T1" fmla="*/ 76 h 129"/>
                <a:gd name="T2" fmla="*/ 96 w 117"/>
                <a:gd name="T3" fmla="*/ 76 h 129"/>
                <a:gd name="T4" fmla="*/ 96 w 117"/>
                <a:gd name="T5" fmla="*/ 100 h 129"/>
                <a:gd name="T6" fmla="*/ 66 w 117"/>
                <a:gd name="T7" fmla="*/ 109 h 129"/>
                <a:gd name="T8" fmla="*/ 23 w 117"/>
                <a:gd name="T9" fmla="*/ 65 h 129"/>
                <a:gd name="T10" fmla="*/ 23 w 117"/>
                <a:gd name="T11" fmla="*/ 64 h 129"/>
                <a:gd name="T12" fmla="*/ 64 w 117"/>
                <a:gd name="T13" fmla="*/ 20 h 129"/>
                <a:gd name="T14" fmla="*/ 98 w 117"/>
                <a:gd name="T15" fmla="*/ 34 h 129"/>
                <a:gd name="T16" fmla="*/ 112 w 117"/>
                <a:gd name="T17" fmla="*/ 17 h 129"/>
                <a:gd name="T18" fmla="*/ 65 w 117"/>
                <a:gd name="T19" fmla="*/ 0 h 129"/>
                <a:gd name="T20" fmla="*/ 0 w 117"/>
                <a:gd name="T21" fmla="*/ 65 h 129"/>
                <a:gd name="T22" fmla="*/ 0 w 117"/>
                <a:gd name="T23" fmla="*/ 65 h 129"/>
                <a:gd name="T24" fmla="*/ 65 w 117"/>
                <a:gd name="T25" fmla="*/ 129 h 129"/>
                <a:gd name="T26" fmla="*/ 117 w 117"/>
                <a:gd name="T27" fmla="*/ 110 h 129"/>
                <a:gd name="T28" fmla="*/ 117 w 117"/>
                <a:gd name="T29" fmla="*/ 57 h 129"/>
                <a:gd name="T30" fmla="*/ 64 w 117"/>
                <a:gd name="T31" fmla="*/ 57 h 129"/>
                <a:gd name="T32" fmla="*/ 64 w 117"/>
                <a:gd name="T33"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29">
                  <a:moveTo>
                    <a:pt x="64" y="76"/>
                  </a:moveTo>
                  <a:cubicBezTo>
                    <a:pt x="96" y="76"/>
                    <a:pt x="96" y="76"/>
                    <a:pt x="96" y="76"/>
                  </a:cubicBezTo>
                  <a:cubicBezTo>
                    <a:pt x="96" y="100"/>
                    <a:pt x="96" y="100"/>
                    <a:pt x="96" y="100"/>
                  </a:cubicBezTo>
                  <a:cubicBezTo>
                    <a:pt x="88" y="105"/>
                    <a:pt x="77" y="109"/>
                    <a:pt x="66" y="109"/>
                  </a:cubicBezTo>
                  <a:cubicBezTo>
                    <a:pt x="40" y="109"/>
                    <a:pt x="23" y="90"/>
                    <a:pt x="23" y="65"/>
                  </a:cubicBezTo>
                  <a:cubicBezTo>
                    <a:pt x="23" y="64"/>
                    <a:pt x="23" y="64"/>
                    <a:pt x="23" y="64"/>
                  </a:cubicBezTo>
                  <a:cubicBezTo>
                    <a:pt x="23" y="40"/>
                    <a:pt x="41" y="20"/>
                    <a:pt x="64" y="20"/>
                  </a:cubicBezTo>
                  <a:cubicBezTo>
                    <a:pt x="79" y="20"/>
                    <a:pt x="89" y="26"/>
                    <a:pt x="98" y="34"/>
                  </a:cubicBezTo>
                  <a:cubicBezTo>
                    <a:pt x="112" y="17"/>
                    <a:pt x="112" y="17"/>
                    <a:pt x="112" y="17"/>
                  </a:cubicBezTo>
                  <a:cubicBezTo>
                    <a:pt x="99" y="6"/>
                    <a:pt x="86" y="0"/>
                    <a:pt x="65" y="0"/>
                  </a:cubicBezTo>
                  <a:cubicBezTo>
                    <a:pt x="27" y="0"/>
                    <a:pt x="0" y="30"/>
                    <a:pt x="0" y="65"/>
                  </a:cubicBezTo>
                  <a:cubicBezTo>
                    <a:pt x="0" y="65"/>
                    <a:pt x="0" y="65"/>
                    <a:pt x="0" y="65"/>
                  </a:cubicBezTo>
                  <a:cubicBezTo>
                    <a:pt x="0" y="101"/>
                    <a:pt x="26" y="129"/>
                    <a:pt x="65" y="129"/>
                  </a:cubicBezTo>
                  <a:cubicBezTo>
                    <a:pt x="87" y="129"/>
                    <a:pt x="104" y="120"/>
                    <a:pt x="117" y="110"/>
                  </a:cubicBezTo>
                  <a:cubicBezTo>
                    <a:pt x="117" y="57"/>
                    <a:pt x="117" y="57"/>
                    <a:pt x="117" y="57"/>
                  </a:cubicBezTo>
                  <a:cubicBezTo>
                    <a:pt x="64" y="57"/>
                    <a:pt x="64" y="57"/>
                    <a:pt x="64" y="57"/>
                  </a:cubicBezTo>
                  <a:cubicBezTo>
                    <a:pt x="64" y="76"/>
                    <a:pt x="64" y="76"/>
                    <a:pt x="64"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8" name="Freeform 11"/>
            <p:cNvSpPr>
              <a:spLocks noEditPoints="1"/>
            </p:cNvSpPr>
            <p:nvPr userDrawn="1"/>
          </p:nvSpPr>
          <p:spPr bwMode="auto">
            <a:xfrm>
              <a:off x="-2538413" y="4822825"/>
              <a:ext cx="487363" cy="484188"/>
            </a:xfrm>
            <a:custGeom>
              <a:avLst/>
              <a:gdLst>
                <a:gd name="T0" fmla="*/ 65 w 130"/>
                <a:gd name="T1" fmla="*/ 0 h 129"/>
                <a:gd name="T2" fmla="*/ 0 w 130"/>
                <a:gd name="T3" fmla="*/ 65 h 129"/>
                <a:gd name="T4" fmla="*/ 0 w 130"/>
                <a:gd name="T5" fmla="*/ 65 h 129"/>
                <a:gd name="T6" fmla="*/ 65 w 130"/>
                <a:gd name="T7" fmla="*/ 129 h 129"/>
                <a:gd name="T8" fmla="*/ 130 w 130"/>
                <a:gd name="T9" fmla="*/ 65 h 129"/>
                <a:gd name="T10" fmla="*/ 130 w 130"/>
                <a:gd name="T11" fmla="*/ 64 h 129"/>
                <a:gd name="T12" fmla="*/ 65 w 130"/>
                <a:gd name="T13" fmla="*/ 0 h 129"/>
                <a:gd name="T14" fmla="*/ 107 w 130"/>
                <a:gd name="T15" fmla="*/ 65 h 129"/>
                <a:gd name="T16" fmla="*/ 65 w 130"/>
                <a:gd name="T17" fmla="*/ 109 h 129"/>
                <a:gd name="T18" fmla="*/ 23 w 130"/>
                <a:gd name="T19" fmla="*/ 65 h 129"/>
                <a:gd name="T20" fmla="*/ 23 w 130"/>
                <a:gd name="T21" fmla="*/ 64 h 129"/>
                <a:gd name="T22" fmla="*/ 65 w 130"/>
                <a:gd name="T23" fmla="*/ 20 h 129"/>
                <a:gd name="T24" fmla="*/ 107 w 130"/>
                <a:gd name="T25" fmla="*/ 65 h 129"/>
                <a:gd name="T26" fmla="*/ 107 w 130"/>
                <a:gd name="T27" fmla="*/ 6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129">
                  <a:moveTo>
                    <a:pt x="65" y="0"/>
                  </a:moveTo>
                  <a:cubicBezTo>
                    <a:pt x="27" y="0"/>
                    <a:pt x="0" y="30"/>
                    <a:pt x="0" y="65"/>
                  </a:cubicBezTo>
                  <a:cubicBezTo>
                    <a:pt x="0" y="65"/>
                    <a:pt x="0" y="65"/>
                    <a:pt x="0" y="65"/>
                  </a:cubicBezTo>
                  <a:cubicBezTo>
                    <a:pt x="0" y="100"/>
                    <a:pt x="27" y="129"/>
                    <a:pt x="65" y="129"/>
                  </a:cubicBezTo>
                  <a:cubicBezTo>
                    <a:pt x="103" y="129"/>
                    <a:pt x="130" y="100"/>
                    <a:pt x="130" y="65"/>
                  </a:cubicBezTo>
                  <a:cubicBezTo>
                    <a:pt x="130" y="64"/>
                    <a:pt x="130" y="64"/>
                    <a:pt x="130" y="64"/>
                  </a:cubicBezTo>
                  <a:cubicBezTo>
                    <a:pt x="130" y="29"/>
                    <a:pt x="103" y="0"/>
                    <a:pt x="65" y="0"/>
                  </a:cubicBezTo>
                  <a:close/>
                  <a:moveTo>
                    <a:pt x="107" y="65"/>
                  </a:moveTo>
                  <a:cubicBezTo>
                    <a:pt x="107" y="89"/>
                    <a:pt x="90" y="109"/>
                    <a:pt x="65" y="109"/>
                  </a:cubicBezTo>
                  <a:cubicBezTo>
                    <a:pt x="40" y="109"/>
                    <a:pt x="23" y="89"/>
                    <a:pt x="23" y="65"/>
                  </a:cubicBezTo>
                  <a:cubicBezTo>
                    <a:pt x="23" y="64"/>
                    <a:pt x="23" y="64"/>
                    <a:pt x="23" y="64"/>
                  </a:cubicBezTo>
                  <a:cubicBezTo>
                    <a:pt x="23" y="40"/>
                    <a:pt x="40" y="20"/>
                    <a:pt x="65" y="20"/>
                  </a:cubicBezTo>
                  <a:cubicBezTo>
                    <a:pt x="89" y="20"/>
                    <a:pt x="107" y="40"/>
                    <a:pt x="107" y="65"/>
                  </a:cubicBezTo>
                  <a:cubicBezTo>
                    <a:pt x="107" y="65"/>
                    <a:pt x="107" y="65"/>
                    <a:pt x="107"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9" name="Freeform 12"/>
            <p:cNvSpPr>
              <a:spLocks/>
            </p:cNvSpPr>
            <p:nvPr userDrawn="1"/>
          </p:nvSpPr>
          <p:spPr bwMode="auto">
            <a:xfrm>
              <a:off x="-2058988" y="4830763"/>
              <a:ext cx="461963" cy="471488"/>
            </a:xfrm>
            <a:custGeom>
              <a:avLst/>
              <a:gdLst>
                <a:gd name="T0" fmla="*/ 147 w 291"/>
                <a:gd name="T1" fmla="*/ 227 h 297"/>
                <a:gd name="T2" fmla="*/ 57 w 291"/>
                <a:gd name="T3" fmla="*/ 0 h 297"/>
                <a:gd name="T4" fmla="*/ 0 w 291"/>
                <a:gd name="T5" fmla="*/ 0 h 297"/>
                <a:gd name="T6" fmla="*/ 123 w 291"/>
                <a:gd name="T7" fmla="*/ 297 h 297"/>
                <a:gd name="T8" fmla="*/ 168 w 291"/>
                <a:gd name="T9" fmla="*/ 297 h 297"/>
                <a:gd name="T10" fmla="*/ 291 w 291"/>
                <a:gd name="T11" fmla="*/ 0 h 297"/>
                <a:gd name="T12" fmla="*/ 234 w 291"/>
                <a:gd name="T13" fmla="*/ 0 h 297"/>
                <a:gd name="T14" fmla="*/ 147 w 291"/>
                <a:gd name="T15" fmla="*/ 227 h 297"/>
                <a:gd name="T16" fmla="*/ 147 w 291"/>
                <a:gd name="T17" fmla="*/ 22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297">
                  <a:moveTo>
                    <a:pt x="147" y="227"/>
                  </a:moveTo>
                  <a:lnTo>
                    <a:pt x="57" y="0"/>
                  </a:lnTo>
                  <a:lnTo>
                    <a:pt x="0" y="0"/>
                  </a:lnTo>
                  <a:lnTo>
                    <a:pt x="123" y="297"/>
                  </a:lnTo>
                  <a:lnTo>
                    <a:pt x="168" y="297"/>
                  </a:lnTo>
                  <a:lnTo>
                    <a:pt x="291" y="0"/>
                  </a:lnTo>
                  <a:lnTo>
                    <a:pt x="234" y="0"/>
                  </a:lnTo>
                  <a:lnTo>
                    <a:pt x="147" y="227"/>
                  </a:lnTo>
                  <a:lnTo>
                    <a:pt x="147" y="2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0" name="Freeform 13"/>
            <p:cNvSpPr>
              <a:spLocks/>
            </p:cNvSpPr>
            <p:nvPr userDrawn="1"/>
          </p:nvSpPr>
          <p:spPr bwMode="auto">
            <a:xfrm>
              <a:off x="-1541463" y="4830763"/>
              <a:ext cx="349250" cy="468313"/>
            </a:xfrm>
            <a:custGeom>
              <a:avLst/>
              <a:gdLst>
                <a:gd name="T0" fmla="*/ 50 w 220"/>
                <a:gd name="T1" fmla="*/ 170 h 295"/>
                <a:gd name="T2" fmla="*/ 199 w 220"/>
                <a:gd name="T3" fmla="*/ 170 h 295"/>
                <a:gd name="T4" fmla="*/ 199 w 220"/>
                <a:gd name="T5" fmla="*/ 123 h 295"/>
                <a:gd name="T6" fmla="*/ 50 w 220"/>
                <a:gd name="T7" fmla="*/ 123 h 295"/>
                <a:gd name="T8" fmla="*/ 50 w 220"/>
                <a:gd name="T9" fmla="*/ 47 h 295"/>
                <a:gd name="T10" fmla="*/ 218 w 220"/>
                <a:gd name="T11" fmla="*/ 47 h 295"/>
                <a:gd name="T12" fmla="*/ 218 w 220"/>
                <a:gd name="T13" fmla="*/ 0 h 295"/>
                <a:gd name="T14" fmla="*/ 0 w 220"/>
                <a:gd name="T15" fmla="*/ 0 h 295"/>
                <a:gd name="T16" fmla="*/ 0 w 220"/>
                <a:gd name="T17" fmla="*/ 295 h 295"/>
                <a:gd name="T18" fmla="*/ 220 w 220"/>
                <a:gd name="T19" fmla="*/ 295 h 295"/>
                <a:gd name="T20" fmla="*/ 220 w 220"/>
                <a:gd name="T21" fmla="*/ 248 h 295"/>
                <a:gd name="T22" fmla="*/ 50 w 220"/>
                <a:gd name="T23" fmla="*/ 248 h 295"/>
                <a:gd name="T24" fmla="*/ 50 w 220"/>
                <a:gd name="T25" fmla="*/ 170 h 295"/>
                <a:gd name="T26" fmla="*/ 50 w 220"/>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295">
                  <a:moveTo>
                    <a:pt x="50" y="170"/>
                  </a:moveTo>
                  <a:lnTo>
                    <a:pt x="199" y="170"/>
                  </a:lnTo>
                  <a:lnTo>
                    <a:pt x="199" y="123"/>
                  </a:lnTo>
                  <a:lnTo>
                    <a:pt x="50" y="123"/>
                  </a:lnTo>
                  <a:lnTo>
                    <a:pt x="50" y="47"/>
                  </a:lnTo>
                  <a:lnTo>
                    <a:pt x="218" y="47"/>
                  </a:lnTo>
                  <a:lnTo>
                    <a:pt x="218" y="0"/>
                  </a:lnTo>
                  <a:lnTo>
                    <a:pt x="0" y="0"/>
                  </a:lnTo>
                  <a:lnTo>
                    <a:pt x="0" y="295"/>
                  </a:lnTo>
                  <a:lnTo>
                    <a:pt x="220" y="295"/>
                  </a:lnTo>
                  <a:lnTo>
                    <a:pt x="220" y="248"/>
                  </a:lnTo>
                  <a:lnTo>
                    <a:pt x="50" y="248"/>
                  </a:lnTo>
                  <a:lnTo>
                    <a:pt x="50" y="170"/>
                  </a:lnTo>
                  <a:lnTo>
                    <a:pt x="50" y="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1" name="Freeform 14"/>
            <p:cNvSpPr>
              <a:spLocks noEditPoints="1"/>
            </p:cNvSpPr>
            <p:nvPr userDrawn="1"/>
          </p:nvSpPr>
          <p:spPr bwMode="auto">
            <a:xfrm>
              <a:off x="-1112838" y="4830763"/>
              <a:ext cx="393700" cy="468313"/>
            </a:xfrm>
            <a:custGeom>
              <a:avLst/>
              <a:gdLst>
                <a:gd name="T0" fmla="*/ 101 w 105"/>
                <a:gd name="T1" fmla="*/ 40 h 125"/>
                <a:gd name="T2" fmla="*/ 101 w 105"/>
                <a:gd name="T3" fmla="*/ 40 h 125"/>
                <a:gd name="T4" fmla="*/ 91 w 105"/>
                <a:gd name="T5" fmla="*/ 13 h 125"/>
                <a:gd name="T6" fmla="*/ 55 w 105"/>
                <a:gd name="T7" fmla="*/ 0 h 125"/>
                <a:gd name="T8" fmla="*/ 0 w 105"/>
                <a:gd name="T9" fmla="*/ 0 h 125"/>
                <a:gd name="T10" fmla="*/ 0 w 105"/>
                <a:gd name="T11" fmla="*/ 125 h 125"/>
                <a:gd name="T12" fmla="*/ 22 w 105"/>
                <a:gd name="T13" fmla="*/ 125 h 125"/>
                <a:gd name="T14" fmla="*/ 22 w 105"/>
                <a:gd name="T15" fmla="*/ 81 h 125"/>
                <a:gd name="T16" fmla="*/ 49 w 105"/>
                <a:gd name="T17" fmla="*/ 81 h 125"/>
                <a:gd name="T18" fmla="*/ 80 w 105"/>
                <a:gd name="T19" fmla="*/ 125 h 125"/>
                <a:gd name="T20" fmla="*/ 105 w 105"/>
                <a:gd name="T21" fmla="*/ 125 h 125"/>
                <a:gd name="T22" fmla="*/ 72 w 105"/>
                <a:gd name="T23" fmla="*/ 78 h 125"/>
                <a:gd name="T24" fmla="*/ 101 w 105"/>
                <a:gd name="T25" fmla="*/ 40 h 125"/>
                <a:gd name="T26" fmla="*/ 22 w 105"/>
                <a:gd name="T27" fmla="*/ 62 h 125"/>
                <a:gd name="T28" fmla="*/ 22 w 105"/>
                <a:gd name="T29" fmla="*/ 20 h 125"/>
                <a:gd name="T30" fmla="*/ 53 w 105"/>
                <a:gd name="T31" fmla="*/ 20 h 125"/>
                <a:gd name="T32" fmla="*/ 79 w 105"/>
                <a:gd name="T33" fmla="*/ 41 h 125"/>
                <a:gd name="T34" fmla="*/ 79 w 105"/>
                <a:gd name="T35" fmla="*/ 41 h 125"/>
                <a:gd name="T36" fmla="*/ 54 w 105"/>
                <a:gd name="T37" fmla="*/ 62 h 125"/>
                <a:gd name="T38" fmla="*/ 22 w 105"/>
                <a:gd name="T39"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25">
                  <a:moveTo>
                    <a:pt x="101" y="40"/>
                  </a:moveTo>
                  <a:cubicBezTo>
                    <a:pt x="101" y="40"/>
                    <a:pt x="101" y="40"/>
                    <a:pt x="101" y="40"/>
                  </a:cubicBezTo>
                  <a:cubicBezTo>
                    <a:pt x="101" y="29"/>
                    <a:pt x="98" y="20"/>
                    <a:pt x="91" y="13"/>
                  </a:cubicBezTo>
                  <a:cubicBezTo>
                    <a:pt x="83" y="5"/>
                    <a:pt x="71" y="0"/>
                    <a:pt x="55" y="0"/>
                  </a:cubicBezTo>
                  <a:cubicBezTo>
                    <a:pt x="0" y="0"/>
                    <a:pt x="0" y="0"/>
                    <a:pt x="0" y="0"/>
                  </a:cubicBezTo>
                  <a:cubicBezTo>
                    <a:pt x="0" y="125"/>
                    <a:pt x="0" y="125"/>
                    <a:pt x="0" y="125"/>
                  </a:cubicBezTo>
                  <a:cubicBezTo>
                    <a:pt x="22" y="125"/>
                    <a:pt x="22" y="125"/>
                    <a:pt x="22" y="125"/>
                  </a:cubicBezTo>
                  <a:cubicBezTo>
                    <a:pt x="22" y="81"/>
                    <a:pt x="22" y="81"/>
                    <a:pt x="22" y="81"/>
                  </a:cubicBezTo>
                  <a:cubicBezTo>
                    <a:pt x="49" y="81"/>
                    <a:pt x="49" y="81"/>
                    <a:pt x="49" y="81"/>
                  </a:cubicBezTo>
                  <a:cubicBezTo>
                    <a:pt x="80" y="125"/>
                    <a:pt x="80" y="125"/>
                    <a:pt x="80" y="125"/>
                  </a:cubicBezTo>
                  <a:cubicBezTo>
                    <a:pt x="105" y="125"/>
                    <a:pt x="105" y="125"/>
                    <a:pt x="105" y="125"/>
                  </a:cubicBezTo>
                  <a:cubicBezTo>
                    <a:pt x="72" y="78"/>
                    <a:pt x="72" y="78"/>
                    <a:pt x="72" y="78"/>
                  </a:cubicBezTo>
                  <a:cubicBezTo>
                    <a:pt x="89" y="73"/>
                    <a:pt x="101" y="60"/>
                    <a:pt x="101" y="40"/>
                  </a:cubicBezTo>
                  <a:close/>
                  <a:moveTo>
                    <a:pt x="22" y="62"/>
                  </a:moveTo>
                  <a:cubicBezTo>
                    <a:pt x="22" y="20"/>
                    <a:pt x="22" y="20"/>
                    <a:pt x="22" y="20"/>
                  </a:cubicBezTo>
                  <a:cubicBezTo>
                    <a:pt x="53" y="20"/>
                    <a:pt x="53" y="20"/>
                    <a:pt x="53" y="20"/>
                  </a:cubicBezTo>
                  <a:cubicBezTo>
                    <a:pt x="70" y="20"/>
                    <a:pt x="79" y="28"/>
                    <a:pt x="79" y="41"/>
                  </a:cubicBezTo>
                  <a:cubicBezTo>
                    <a:pt x="79" y="41"/>
                    <a:pt x="79" y="41"/>
                    <a:pt x="79" y="41"/>
                  </a:cubicBezTo>
                  <a:cubicBezTo>
                    <a:pt x="79" y="54"/>
                    <a:pt x="69" y="62"/>
                    <a:pt x="54" y="62"/>
                  </a:cubicBezTo>
                  <a:cubicBezTo>
                    <a:pt x="22" y="62"/>
                    <a:pt x="22" y="62"/>
                    <a:pt x="22"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2" name="Freeform 15"/>
            <p:cNvSpPr>
              <a:spLocks/>
            </p:cNvSpPr>
            <p:nvPr userDrawn="1"/>
          </p:nvSpPr>
          <p:spPr bwMode="auto">
            <a:xfrm>
              <a:off x="-658813" y="4830763"/>
              <a:ext cx="404813" cy="468313"/>
            </a:xfrm>
            <a:custGeom>
              <a:avLst/>
              <a:gdLst>
                <a:gd name="T0" fmla="*/ 203 w 255"/>
                <a:gd name="T1" fmla="*/ 203 h 295"/>
                <a:gd name="T2" fmla="*/ 47 w 255"/>
                <a:gd name="T3" fmla="*/ 0 h 295"/>
                <a:gd name="T4" fmla="*/ 0 w 255"/>
                <a:gd name="T5" fmla="*/ 0 h 295"/>
                <a:gd name="T6" fmla="*/ 0 w 255"/>
                <a:gd name="T7" fmla="*/ 295 h 295"/>
                <a:gd name="T8" fmla="*/ 49 w 255"/>
                <a:gd name="T9" fmla="*/ 295 h 295"/>
                <a:gd name="T10" fmla="*/ 49 w 255"/>
                <a:gd name="T11" fmla="*/ 85 h 295"/>
                <a:gd name="T12" fmla="*/ 212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49" y="295"/>
                  </a:lnTo>
                  <a:lnTo>
                    <a:pt x="49" y="85"/>
                  </a:lnTo>
                  <a:lnTo>
                    <a:pt x="212" y="295"/>
                  </a:lnTo>
                  <a:lnTo>
                    <a:pt x="255" y="295"/>
                  </a:lnTo>
                  <a:lnTo>
                    <a:pt x="255" y="0"/>
                  </a:lnTo>
                  <a:lnTo>
                    <a:pt x="203" y="0"/>
                  </a:lnTo>
                  <a:lnTo>
                    <a:pt x="203" y="203"/>
                  </a:lnTo>
                  <a:lnTo>
                    <a:pt x="203"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3" name="Freeform 16"/>
            <p:cNvSpPr>
              <a:spLocks/>
            </p:cNvSpPr>
            <p:nvPr userDrawn="1"/>
          </p:nvSpPr>
          <p:spPr bwMode="auto">
            <a:xfrm>
              <a:off x="-171450" y="4830763"/>
              <a:ext cx="457200" cy="468313"/>
            </a:xfrm>
            <a:custGeom>
              <a:avLst/>
              <a:gdLst>
                <a:gd name="T0" fmla="*/ 144 w 288"/>
                <a:gd name="T1" fmla="*/ 139 h 295"/>
                <a:gd name="T2" fmla="*/ 54 w 288"/>
                <a:gd name="T3" fmla="*/ 0 h 295"/>
                <a:gd name="T4" fmla="*/ 0 w 288"/>
                <a:gd name="T5" fmla="*/ 0 h 295"/>
                <a:gd name="T6" fmla="*/ 0 w 288"/>
                <a:gd name="T7" fmla="*/ 295 h 295"/>
                <a:gd name="T8" fmla="*/ 52 w 288"/>
                <a:gd name="T9" fmla="*/ 295 h 295"/>
                <a:gd name="T10" fmla="*/ 52 w 288"/>
                <a:gd name="T11" fmla="*/ 85 h 295"/>
                <a:gd name="T12" fmla="*/ 141 w 288"/>
                <a:gd name="T13" fmla="*/ 222 h 295"/>
                <a:gd name="T14" fmla="*/ 144 w 288"/>
                <a:gd name="T15" fmla="*/ 222 h 295"/>
                <a:gd name="T16" fmla="*/ 236 w 288"/>
                <a:gd name="T17" fmla="*/ 85 h 295"/>
                <a:gd name="T18" fmla="*/ 236 w 288"/>
                <a:gd name="T19" fmla="*/ 295 h 295"/>
                <a:gd name="T20" fmla="*/ 288 w 288"/>
                <a:gd name="T21" fmla="*/ 295 h 295"/>
                <a:gd name="T22" fmla="*/ 288 w 288"/>
                <a:gd name="T23" fmla="*/ 0 h 295"/>
                <a:gd name="T24" fmla="*/ 234 w 288"/>
                <a:gd name="T25" fmla="*/ 0 h 295"/>
                <a:gd name="T26" fmla="*/ 144 w 288"/>
                <a:gd name="T27" fmla="*/ 139 h 295"/>
                <a:gd name="T28" fmla="*/ 144 w 288"/>
                <a:gd name="T29" fmla="*/ 13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95">
                  <a:moveTo>
                    <a:pt x="144" y="139"/>
                  </a:moveTo>
                  <a:lnTo>
                    <a:pt x="54" y="0"/>
                  </a:lnTo>
                  <a:lnTo>
                    <a:pt x="0" y="0"/>
                  </a:lnTo>
                  <a:lnTo>
                    <a:pt x="0" y="295"/>
                  </a:lnTo>
                  <a:lnTo>
                    <a:pt x="52" y="295"/>
                  </a:lnTo>
                  <a:lnTo>
                    <a:pt x="52" y="85"/>
                  </a:lnTo>
                  <a:lnTo>
                    <a:pt x="141" y="222"/>
                  </a:lnTo>
                  <a:lnTo>
                    <a:pt x="144" y="222"/>
                  </a:lnTo>
                  <a:lnTo>
                    <a:pt x="236" y="85"/>
                  </a:lnTo>
                  <a:lnTo>
                    <a:pt x="236" y="295"/>
                  </a:lnTo>
                  <a:lnTo>
                    <a:pt x="288" y="295"/>
                  </a:lnTo>
                  <a:lnTo>
                    <a:pt x="288" y="0"/>
                  </a:lnTo>
                  <a:lnTo>
                    <a:pt x="234" y="0"/>
                  </a:lnTo>
                  <a:lnTo>
                    <a:pt x="144" y="139"/>
                  </a:lnTo>
                  <a:lnTo>
                    <a:pt x="144"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4" name="Freeform 17"/>
            <p:cNvSpPr>
              <a:spLocks/>
            </p:cNvSpPr>
            <p:nvPr userDrawn="1"/>
          </p:nvSpPr>
          <p:spPr bwMode="auto">
            <a:xfrm>
              <a:off x="365125" y="4830763"/>
              <a:ext cx="347663" cy="468313"/>
            </a:xfrm>
            <a:custGeom>
              <a:avLst/>
              <a:gdLst>
                <a:gd name="T0" fmla="*/ 52 w 219"/>
                <a:gd name="T1" fmla="*/ 170 h 295"/>
                <a:gd name="T2" fmla="*/ 198 w 219"/>
                <a:gd name="T3" fmla="*/ 170 h 295"/>
                <a:gd name="T4" fmla="*/ 198 w 219"/>
                <a:gd name="T5" fmla="*/ 123 h 295"/>
                <a:gd name="T6" fmla="*/ 52 w 219"/>
                <a:gd name="T7" fmla="*/ 123 h 295"/>
                <a:gd name="T8" fmla="*/ 52 w 219"/>
                <a:gd name="T9" fmla="*/ 47 h 295"/>
                <a:gd name="T10" fmla="*/ 217 w 219"/>
                <a:gd name="T11" fmla="*/ 47 h 295"/>
                <a:gd name="T12" fmla="*/ 217 w 219"/>
                <a:gd name="T13" fmla="*/ 0 h 295"/>
                <a:gd name="T14" fmla="*/ 0 w 219"/>
                <a:gd name="T15" fmla="*/ 0 h 295"/>
                <a:gd name="T16" fmla="*/ 0 w 219"/>
                <a:gd name="T17" fmla="*/ 295 h 295"/>
                <a:gd name="T18" fmla="*/ 219 w 219"/>
                <a:gd name="T19" fmla="*/ 295 h 295"/>
                <a:gd name="T20" fmla="*/ 219 w 219"/>
                <a:gd name="T21" fmla="*/ 248 h 295"/>
                <a:gd name="T22" fmla="*/ 52 w 219"/>
                <a:gd name="T23" fmla="*/ 248 h 295"/>
                <a:gd name="T24" fmla="*/ 52 w 219"/>
                <a:gd name="T25" fmla="*/ 170 h 295"/>
                <a:gd name="T26" fmla="*/ 52 w 219"/>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9" h="295">
                  <a:moveTo>
                    <a:pt x="52" y="170"/>
                  </a:moveTo>
                  <a:lnTo>
                    <a:pt x="198" y="170"/>
                  </a:lnTo>
                  <a:lnTo>
                    <a:pt x="198" y="123"/>
                  </a:lnTo>
                  <a:lnTo>
                    <a:pt x="52" y="123"/>
                  </a:lnTo>
                  <a:lnTo>
                    <a:pt x="52" y="47"/>
                  </a:lnTo>
                  <a:lnTo>
                    <a:pt x="217" y="47"/>
                  </a:lnTo>
                  <a:lnTo>
                    <a:pt x="217" y="0"/>
                  </a:lnTo>
                  <a:lnTo>
                    <a:pt x="0" y="0"/>
                  </a:lnTo>
                  <a:lnTo>
                    <a:pt x="0" y="295"/>
                  </a:lnTo>
                  <a:lnTo>
                    <a:pt x="219" y="295"/>
                  </a:lnTo>
                  <a:lnTo>
                    <a:pt x="219" y="248"/>
                  </a:lnTo>
                  <a:lnTo>
                    <a:pt x="52" y="248"/>
                  </a:lnTo>
                  <a:lnTo>
                    <a:pt x="52" y="170"/>
                  </a:lnTo>
                  <a:lnTo>
                    <a:pt x="52" y="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5" name="Freeform 18"/>
            <p:cNvSpPr>
              <a:spLocks/>
            </p:cNvSpPr>
            <p:nvPr userDrawn="1"/>
          </p:nvSpPr>
          <p:spPr bwMode="auto">
            <a:xfrm>
              <a:off x="795338" y="4830763"/>
              <a:ext cx="404813" cy="468313"/>
            </a:xfrm>
            <a:custGeom>
              <a:avLst/>
              <a:gdLst>
                <a:gd name="T0" fmla="*/ 203 w 255"/>
                <a:gd name="T1" fmla="*/ 203 h 295"/>
                <a:gd name="T2" fmla="*/ 47 w 255"/>
                <a:gd name="T3" fmla="*/ 0 h 295"/>
                <a:gd name="T4" fmla="*/ 0 w 255"/>
                <a:gd name="T5" fmla="*/ 0 h 295"/>
                <a:gd name="T6" fmla="*/ 0 w 255"/>
                <a:gd name="T7" fmla="*/ 295 h 295"/>
                <a:gd name="T8" fmla="*/ 50 w 255"/>
                <a:gd name="T9" fmla="*/ 295 h 295"/>
                <a:gd name="T10" fmla="*/ 50 w 255"/>
                <a:gd name="T11" fmla="*/ 85 h 295"/>
                <a:gd name="T12" fmla="*/ 213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50" y="295"/>
                  </a:lnTo>
                  <a:lnTo>
                    <a:pt x="50" y="85"/>
                  </a:lnTo>
                  <a:lnTo>
                    <a:pt x="213" y="295"/>
                  </a:lnTo>
                  <a:lnTo>
                    <a:pt x="255" y="295"/>
                  </a:lnTo>
                  <a:lnTo>
                    <a:pt x="255" y="0"/>
                  </a:lnTo>
                  <a:lnTo>
                    <a:pt x="203" y="0"/>
                  </a:lnTo>
                  <a:lnTo>
                    <a:pt x="203" y="203"/>
                  </a:lnTo>
                  <a:lnTo>
                    <a:pt x="203"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6" name="Freeform 19"/>
            <p:cNvSpPr>
              <a:spLocks/>
            </p:cNvSpPr>
            <p:nvPr userDrawn="1"/>
          </p:nvSpPr>
          <p:spPr bwMode="auto">
            <a:xfrm>
              <a:off x="1263650" y="4830763"/>
              <a:ext cx="379413" cy="468313"/>
            </a:xfrm>
            <a:custGeom>
              <a:avLst/>
              <a:gdLst>
                <a:gd name="T0" fmla="*/ 0 w 239"/>
                <a:gd name="T1" fmla="*/ 49 h 295"/>
                <a:gd name="T2" fmla="*/ 95 w 239"/>
                <a:gd name="T3" fmla="*/ 49 h 295"/>
                <a:gd name="T4" fmla="*/ 95 w 239"/>
                <a:gd name="T5" fmla="*/ 295 h 295"/>
                <a:gd name="T6" fmla="*/ 147 w 239"/>
                <a:gd name="T7" fmla="*/ 295 h 295"/>
                <a:gd name="T8" fmla="*/ 147 w 239"/>
                <a:gd name="T9" fmla="*/ 49 h 295"/>
                <a:gd name="T10" fmla="*/ 239 w 239"/>
                <a:gd name="T11" fmla="*/ 49 h 295"/>
                <a:gd name="T12" fmla="*/ 239 w 239"/>
                <a:gd name="T13" fmla="*/ 0 h 295"/>
                <a:gd name="T14" fmla="*/ 0 w 239"/>
                <a:gd name="T15" fmla="*/ 0 h 295"/>
                <a:gd name="T16" fmla="*/ 0 w 239"/>
                <a:gd name="T17" fmla="*/ 49 h 295"/>
                <a:gd name="T18" fmla="*/ 0 w 239"/>
                <a:gd name="T19" fmla="*/ 4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295">
                  <a:moveTo>
                    <a:pt x="0" y="49"/>
                  </a:moveTo>
                  <a:lnTo>
                    <a:pt x="95" y="49"/>
                  </a:lnTo>
                  <a:lnTo>
                    <a:pt x="95" y="295"/>
                  </a:lnTo>
                  <a:lnTo>
                    <a:pt x="147" y="295"/>
                  </a:lnTo>
                  <a:lnTo>
                    <a:pt x="147" y="49"/>
                  </a:lnTo>
                  <a:lnTo>
                    <a:pt x="239" y="49"/>
                  </a:lnTo>
                  <a:lnTo>
                    <a:pt x="239" y="0"/>
                  </a:lnTo>
                  <a:lnTo>
                    <a:pt x="0" y="0"/>
                  </a:lnTo>
                  <a:lnTo>
                    <a:pt x="0" y="49"/>
                  </a:lnTo>
                  <a:lnTo>
                    <a:pt x="0" y="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7" name="Freeform 20"/>
            <p:cNvSpPr>
              <a:spLocks/>
            </p:cNvSpPr>
            <p:nvPr userDrawn="1"/>
          </p:nvSpPr>
          <p:spPr bwMode="auto">
            <a:xfrm>
              <a:off x="-1390650" y="3067050"/>
              <a:ext cx="1211263" cy="1571625"/>
            </a:xfrm>
            <a:custGeom>
              <a:avLst/>
              <a:gdLst>
                <a:gd name="T0" fmla="*/ 193 w 323"/>
                <a:gd name="T1" fmla="*/ 169 h 419"/>
                <a:gd name="T2" fmla="*/ 105 w 323"/>
                <a:gd name="T3" fmla="*/ 116 h 419"/>
                <a:gd name="T4" fmla="*/ 105 w 323"/>
                <a:gd name="T5" fmla="*/ 114 h 419"/>
                <a:gd name="T6" fmla="*/ 158 w 323"/>
                <a:gd name="T7" fmla="*/ 79 h 419"/>
                <a:gd name="T8" fmla="*/ 264 w 323"/>
                <a:gd name="T9" fmla="*/ 119 h 419"/>
                <a:gd name="T10" fmla="*/ 311 w 323"/>
                <a:gd name="T11" fmla="*/ 52 h 419"/>
                <a:gd name="T12" fmla="*/ 159 w 323"/>
                <a:gd name="T13" fmla="*/ 0 h 419"/>
                <a:gd name="T14" fmla="*/ 16 w 323"/>
                <a:gd name="T15" fmla="*/ 123 h 419"/>
                <a:gd name="T16" fmla="*/ 16 w 323"/>
                <a:gd name="T17" fmla="*/ 124 h 419"/>
                <a:gd name="T18" fmla="*/ 151 w 323"/>
                <a:gd name="T19" fmla="*/ 249 h 419"/>
                <a:gd name="T20" fmla="*/ 234 w 323"/>
                <a:gd name="T21" fmla="*/ 300 h 419"/>
                <a:gd name="T22" fmla="*/ 234 w 323"/>
                <a:gd name="T23" fmla="*/ 301 h 419"/>
                <a:gd name="T24" fmla="*/ 175 w 323"/>
                <a:gd name="T25" fmla="*/ 340 h 419"/>
                <a:gd name="T26" fmla="*/ 53 w 323"/>
                <a:gd name="T27" fmla="*/ 290 h 419"/>
                <a:gd name="T28" fmla="*/ 0 w 323"/>
                <a:gd name="T29" fmla="*/ 354 h 419"/>
                <a:gd name="T30" fmla="*/ 173 w 323"/>
                <a:gd name="T31" fmla="*/ 419 h 419"/>
                <a:gd name="T32" fmla="*/ 323 w 323"/>
                <a:gd name="T33" fmla="*/ 293 h 419"/>
                <a:gd name="T34" fmla="*/ 323 w 323"/>
                <a:gd name="T35" fmla="*/ 292 h 419"/>
                <a:gd name="T36" fmla="*/ 193 w 323"/>
                <a:gd name="T37" fmla="*/ 16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3" h="419">
                  <a:moveTo>
                    <a:pt x="193" y="169"/>
                  </a:moveTo>
                  <a:cubicBezTo>
                    <a:pt x="123" y="151"/>
                    <a:pt x="105" y="142"/>
                    <a:pt x="105" y="116"/>
                  </a:cubicBezTo>
                  <a:cubicBezTo>
                    <a:pt x="105" y="114"/>
                    <a:pt x="105" y="114"/>
                    <a:pt x="105" y="114"/>
                  </a:cubicBezTo>
                  <a:cubicBezTo>
                    <a:pt x="105" y="95"/>
                    <a:pt x="124" y="79"/>
                    <a:pt x="158" y="79"/>
                  </a:cubicBezTo>
                  <a:cubicBezTo>
                    <a:pt x="192" y="79"/>
                    <a:pt x="228" y="94"/>
                    <a:pt x="264" y="119"/>
                  </a:cubicBezTo>
                  <a:cubicBezTo>
                    <a:pt x="311" y="52"/>
                    <a:pt x="311" y="52"/>
                    <a:pt x="311" y="52"/>
                  </a:cubicBezTo>
                  <a:cubicBezTo>
                    <a:pt x="269" y="18"/>
                    <a:pt x="219" y="0"/>
                    <a:pt x="159" y="0"/>
                  </a:cubicBezTo>
                  <a:cubicBezTo>
                    <a:pt x="76" y="0"/>
                    <a:pt x="16" y="49"/>
                    <a:pt x="16" y="123"/>
                  </a:cubicBezTo>
                  <a:cubicBezTo>
                    <a:pt x="16" y="124"/>
                    <a:pt x="16" y="124"/>
                    <a:pt x="16" y="124"/>
                  </a:cubicBezTo>
                  <a:cubicBezTo>
                    <a:pt x="16" y="205"/>
                    <a:pt x="69" y="227"/>
                    <a:pt x="151" y="249"/>
                  </a:cubicBezTo>
                  <a:cubicBezTo>
                    <a:pt x="220" y="266"/>
                    <a:pt x="234" y="278"/>
                    <a:pt x="234" y="300"/>
                  </a:cubicBezTo>
                  <a:cubicBezTo>
                    <a:pt x="234" y="301"/>
                    <a:pt x="234" y="301"/>
                    <a:pt x="234" y="301"/>
                  </a:cubicBezTo>
                  <a:cubicBezTo>
                    <a:pt x="234" y="325"/>
                    <a:pt x="212" y="340"/>
                    <a:pt x="175" y="340"/>
                  </a:cubicBezTo>
                  <a:cubicBezTo>
                    <a:pt x="128" y="340"/>
                    <a:pt x="90" y="321"/>
                    <a:pt x="53" y="290"/>
                  </a:cubicBezTo>
                  <a:cubicBezTo>
                    <a:pt x="0" y="354"/>
                    <a:pt x="0" y="354"/>
                    <a:pt x="0" y="354"/>
                  </a:cubicBezTo>
                  <a:cubicBezTo>
                    <a:pt x="49" y="398"/>
                    <a:pt x="111" y="419"/>
                    <a:pt x="173" y="419"/>
                  </a:cubicBezTo>
                  <a:cubicBezTo>
                    <a:pt x="261" y="419"/>
                    <a:pt x="323" y="374"/>
                    <a:pt x="323" y="293"/>
                  </a:cubicBezTo>
                  <a:cubicBezTo>
                    <a:pt x="323" y="292"/>
                    <a:pt x="323" y="292"/>
                    <a:pt x="323" y="292"/>
                  </a:cubicBezTo>
                  <a:cubicBezTo>
                    <a:pt x="323" y="221"/>
                    <a:pt x="276" y="191"/>
                    <a:pt x="193" y="1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8" name="Freeform 21"/>
            <p:cNvSpPr>
              <a:spLocks/>
            </p:cNvSpPr>
            <p:nvPr userDrawn="1"/>
          </p:nvSpPr>
          <p:spPr bwMode="auto">
            <a:xfrm>
              <a:off x="-2276475" y="239713"/>
              <a:ext cx="965200" cy="2339975"/>
            </a:xfrm>
            <a:custGeom>
              <a:avLst/>
              <a:gdLst>
                <a:gd name="T0" fmla="*/ 257 w 257"/>
                <a:gd name="T1" fmla="*/ 624 h 624"/>
                <a:gd name="T2" fmla="*/ 177 w 257"/>
                <a:gd name="T3" fmla="*/ 510 h 624"/>
                <a:gd name="T4" fmla="*/ 152 w 257"/>
                <a:gd name="T5" fmla="*/ 324 h 624"/>
                <a:gd name="T6" fmla="*/ 173 w 257"/>
                <a:gd name="T7" fmla="*/ 119 h 624"/>
                <a:gd name="T8" fmla="*/ 173 w 257"/>
                <a:gd name="T9" fmla="*/ 118 h 624"/>
                <a:gd name="T10" fmla="*/ 195 w 257"/>
                <a:gd name="T11" fmla="*/ 88 h 624"/>
                <a:gd name="T12" fmla="*/ 44 w 257"/>
                <a:gd name="T13" fmla="*/ 7 h 624"/>
                <a:gd name="T14" fmla="*/ 33 w 257"/>
                <a:gd name="T15" fmla="*/ 2 h 624"/>
                <a:gd name="T16" fmla="*/ 33 w 257"/>
                <a:gd name="T17" fmla="*/ 2 h 624"/>
                <a:gd name="T18" fmla="*/ 33 w 257"/>
                <a:gd name="T19" fmla="*/ 2 h 624"/>
                <a:gd name="T20" fmla="*/ 25 w 257"/>
                <a:gd name="T21" fmla="*/ 0 h 624"/>
                <a:gd name="T22" fmla="*/ 9 w 257"/>
                <a:gd name="T23" fmla="*/ 15 h 624"/>
                <a:gd name="T24" fmla="*/ 5 w 257"/>
                <a:gd name="T25" fmla="*/ 55 h 624"/>
                <a:gd name="T26" fmla="*/ 0 w 257"/>
                <a:gd name="T27" fmla="*/ 157 h 624"/>
                <a:gd name="T28" fmla="*/ 73 w 257"/>
                <a:gd name="T29" fmla="*/ 496 h 624"/>
                <a:gd name="T30" fmla="*/ 257 w 257"/>
                <a:gd name="T31"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624">
                  <a:moveTo>
                    <a:pt x="257" y="624"/>
                  </a:moveTo>
                  <a:cubicBezTo>
                    <a:pt x="229" y="602"/>
                    <a:pt x="195" y="566"/>
                    <a:pt x="177" y="510"/>
                  </a:cubicBezTo>
                  <a:cubicBezTo>
                    <a:pt x="160" y="457"/>
                    <a:pt x="152" y="394"/>
                    <a:pt x="152" y="324"/>
                  </a:cubicBezTo>
                  <a:cubicBezTo>
                    <a:pt x="152" y="226"/>
                    <a:pt x="168" y="142"/>
                    <a:pt x="173" y="119"/>
                  </a:cubicBezTo>
                  <a:cubicBezTo>
                    <a:pt x="173" y="118"/>
                    <a:pt x="173" y="118"/>
                    <a:pt x="173" y="118"/>
                  </a:cubicBezTo>
                  <a:cubicBezTo>
                    <a:pt x="176" y="104"/>
                    <a:pt x="184" y="93"/>
                    <a:pt x="195" y="88"/>
                  </a:cubicBezTo>
                  <a:cubicBezTo>
                    <a:pt x="121" y="40"/>
                    <a:pt x="57" y="12"/>
                    <a:pt x="44" y="7"/>
                  </a:cubicBezTo>
                  <a:cubicBezTo>
                    <a:pt x="37" y="4"/>
                    <a:pt x="33" y="2"/>
                    <a:pt x="33" y="2"/>
                  </a:cubicBezTo>
                  <a:cubicBezTo>
                    <a:pt x="33" y="2"/>
                    <a:pt x="33" y="2"/>
                    <a:pt x="33" y="2"/>
                  </a:cubicBezTo>
                  <a:cubicBezTo>
                    <a:pt x="33" y="2"/>
                    <a:pt x="33" y="2"/>
                    <a:pt x="33" y="2"/>
                  </a:cubicBezTo>
                  <a:cubicBezTo>
                    <a:pt x="30" y="1"/>
                    <a:pt x="27" y="0"/>
                    <a:pt x="25" y="0"/>
                  </a:cubicBezTo>
                  <a:cubicBezTo>
                    <a:pt x="16" y="0"/>
                    <a:pt x="11" y="6"/>
                    <a:pt x="9" y="15"/>
                  </a:cubicBezTo>
                  <a:cubicBezTo>
                    <a:pt x="9" y="15"/>
                    <a:pt x="7" y="30"/>
                    <a:pt x="5" y="55"/>
                  </a:cubicBezTo>
                  <a:cubicBezTo>
                    <a:pt x="3" y="78"/>
                    <a:pt x="0" y="114"/>
                    <a:pt x="0" y="157"/>
                  </a:cubicBezTo>
                  <a:cubicBezTo>
                    <a:pt x="0" y="253"/>
                    <a:pt x="13" y="391"/>
                    <a:pt x="73" y="496"/>
                  </a:cubicBezTo>
                  <a:cubicBezTo>
                    <a:pt x="119" y="576"/>
                    <a:pt x="185" y="621"/>
                    <a:pt x="257" y="6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9" name="Freeform 22"/>
            <p:cNvSpPr>
              <a:spLocks/>
            </p:cNvSpPr>
            <p:nvPr userDrawn="1"/>
          </p:nvSpPr>
          <p:spPr bwMode="auto">
            <a:xfrm>
              <a:off x="-704850" y="663575"/>
              <a:ext cx="998538" cy="1968500"/>
            </a:xfrm>
            <a:custGeom>
              <a:avLst/>
              <a:gdLst>
                <a:gd name="T0" fmla="*/ 50 w 266"/>
                <a:gd name="T1" fmla="*/ 520 h 525"/>
                <a:gd name="T2" fmla="*/ 78 w 266"/>
                <a:gd name="T3" fmla="*/ 525 h 525"/>
                <a:gd name="T4" fmla="*/ 78 w 266"/>
                <a:gd name="T5" fmla="*/ 525 h 525"/>
                <a:gd name="T6" fmla="*/ 243 w 266"/>
                <a:gd name="T7" fmla="*/ 389 h 525"/>
                <a:gd name="T8" fmla="*/ 266 w 266"/>
                <a:gd name="T9" fmla="*/ 211 h 525"/>
                <a:gd name="T10" fmla="*/ 249 w 266"/>
                <a:gd name="T11" fmla="*/ 27 h 525"/>
                <a:gd name="T12" fmla="*/ 246 w 266"/>
                <a:gd name="T13" fmla="*/ 11 h 525"/>
                <a:gd name="T14" fmla="*/ 238 w 266"/>
                <a:gd name="T15" fmla="*/ 0 h 525"/>
                <a:gd name="T16" fmla="*/ 232 w 266"/>
                <a:gd name="T17" fmla="*/ 3 h 525"/>
                <a:gd name="T18" fmla="*/ 225 w 266"/>
                <a:gd name="T19" fmla="*/ 8 h 525"/>
                <a:gd name="T20" fmla="*/ 207 w 266"/>
                <a:gd name="T21" fmla="*/ 24 h 525"/>
                <a:gd name="T22" fmla="*/ 146 w 266"/>
                <a:gd name="T23" fmla="*/ 84 h 525"/>
                <a:gd name="T24" fmla="*/ 23 w 266"/>
                <a:gd name="T25" fmla="*/ 289 h 525"/>
                <a:gd name="T26" fmla="*/ 0 w 266"/>
                <a:gd name="T27" fmla="*/ 417 h 525"/>
                <a:gd name="T28" fmla="*/ 13 w 266"/>
                <a:gd name="T29" fmla="*/ 483 h 525"/>
                <a:gd name="T30" fmla="*/ 50 w 266"/>
                <a:gd name="T31" fmla="*/ 52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525">
                  <a:moveTo>
                    <a:pt x="50" y="520"/>
                  </a:moveTo>
                  <a:cubicBezTo>
                    <a:pt x="57" y="523"/>
                    <a:pt x="67" y="525"/>
                    <a:pt x="78" y="525"/>
                  </a:cubicBezTo>
                  <a:cubicBezTo>
                    <a:pt x="78" y="525"/>
                    <a:pt x="78" y="525"/>
                    <a:pt x="78" y="525"/>
                  </a:cubicBezTo>
                  <a:cubicBezTo>
                    <a:pt x="129" y="525"/>
                    <a:pt x="213" y="483"/>
                    <a:pt x="243" y="389"/>
                  </a:cubicBezTo>
                  <a:cubicBezTo>
                    <a:pt x="258" y="338"/>
                    <a:pt x="266" y="278"/>
                    <a:pt x="266" y="211"/>
                  </a:cubicBezTo>
                  <a:cubicBezTo>
                    <a:pt x="266" y="127"/>
                    <a:pt x="254" y="54"/>
                    <a:pt x="249" y="27"/>
                  </a:cubicBezTo>
                  <a:cubicBezTo>
                    <a:pt x="247" y="16"/>
                    <a:pt x="246" y="11"/>
                    <a:pt x="246" y="11"/>
                  </a:cubicBezTo>
                  <a:cubicBezTo>
                    <a:pt x="245" y="6"/>
                    <a:pt x="242" y="0"/>
                    <a:pt x="238" y="0"/>
                  </a:cubicBezTo>
                  <a:cubicBezTo>
                    <a:pt x="236" y="0"/>
                    <a:pt x="234" y="1"/>
                    <a:pt x="232" y="3"/>
                  </a:cubicBezTo>
                  <a:cubicBezTo>
                    <a:pt x="231" y="3"/>
                    <a:pt x="229" y="5"/>
                    <a:pt x="225" y="8"/>
                  </a:cubicBezTo>
                  <a:cubicBezTo>
                    <a:pt x="221" y="12"/>
                    <a:pt x="215" y="17"/>
                    <a:pt x="207" y="24"/>
                  </a:cubicBezTo>
                  <a:cubicBezTo>
                    <a:pt x="195" y="34"/>
                    <a:pt x="173" y="55"/>
                    <a:pt x="146" y="84"/>
                  </a:cubicBezTo>
                  <a:cubicBezTo>
                    <a:pt x="104" y="131"/>
                    <a:pt x="49" y="204"/>
                    <a:pt x="23" y="289"/>
                  </a:cubicBezTo>
                  <a:cubicBezTo>
                    <a:pt x="7" y="339"/>
                    <a:pt x="0" y="382"/>
                    <a:pt x="0" y="417"/>
                  </a:cubicBezTo>
                  <a:cubicBezTo>
                    <a:pt x="0" y="443"/>
                    <a:pt x="4" y="465"/>
                    <a:pt x="13" y="483"/>
                  </a:cubicBezTo>
                  <a:cubicBezTo>
                    <a:pt x="21" y="500"/>
                    <a:pt x="33" y="512"/>
                    <a:pt x="50" y="5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0" name="Freeform 23"/>
            <p:cNvSpPr>
              <a:spLocks/>
            </p:cNvSpPr>
            <p:nvPr userDrawn="1"/>
          </p:nvSpPr>
          <p:spPr bwMode="auto">
            <a:xfrm>
              <a:off x="-1597025" y="663575"/>
              <a:ext cx="900113" cy="1968500"/>
            </a:xfrm>
            <a:custGeom>
              <a:avLst/>
              <a:gdLst>
                <a:gd name="T0" fmla="*/ 238 w 240"/>
                <a:gd name="T1" fmla="*/ 267 h 525"/>
                <a:gd name="T2" fmla="*/ 240 w 240"/>
                <a:gd name="T3" fmla="*/ 261 h 525"/>
                <a:gd name="T4" fmla="*/ 43 w 240"/>
                <a:gd name="T5" fmla="*/ 8 h 525"/>
                <a:gd name="T6" fmla="*/ 36 w 240"/>
                <a:gd name="T7" fmla="*/ 3 h 525"/>
                <a:gd name="T8" fmla="*/ 29 w 240"/>
                <a:gd name="T9" fmla="*/ 0 h 525"/>
                <a:gd name="T10" fmla="*/ 21 w 240"/>
                <a:gd name="T11" fmla="*/ 11 h 525"/>
                <a:gd name="T12" fmla="*/ 18 w 240"/>
                <a:gd name="T13" fmla="*/ 27 h 525"/>
                <a:gd name="T14" fmla="*/ 10 w 240"/>
                <a:gd name="T15" fmla="*/ 70 h 525"/>
                <a:gd name="T16" fmla="*/ 0 w 240"/>
                <a:gd name="T17" fmla="*/ 211 h 525"/>
                <a:gd name="T18" fmla="*/ 24 w 240"/>
                <a:gd name="T19" fmla="*/ 388 h 525"/>
                <a:gd name="T20" fmla="*/ 193 w 240"/>
                <a:gd name="T21" fmla="*/ 525 h 525"/>
                <a:gd name="T22" fmla="*/ 193 w 240"/>
                <a:gd name="T23" fmla="*/ 525 h 525"/>
                <a:gd name="T24" fmla="*/ 222 w 240"/>
                <a:gd name="T25" fmla="*/ 520 h 525"/>
                <a:gd name="T26" fmla="*/ 235 w 240"/>
                <a:gd name="T27" fmla="*/ 513 h 525"/>
                <a:gd name="T28" fmla="*/ 224 w 240"/>
                <a:gd name="T29" fmla="*/ 495 h 525"/>
                <a:gd name="T30" fmla="*/ 209 w 240"/>
                <a:gd name="T31" fmla="*/ 417 h 525"/>
                <a:gd name="T32" fmla="*/ 233 w 240"/>
                <a:gd name="T33" fmla="*/ 281 h 525"/>
                <a:gd name="T34" fmla="*/ 238 w 240"/>
                <a:gd name="T35" fmla="*/ 26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525">
                  <a:moveTo>
                    <a:pt x="238" y="267"/>
                  </a:moveTo>
                  <a:cubicBezTo>
                    <a:pt x="238" y="265"/>
                    <a:pt x="239" y="263"/>
                    <a:pt x="240" y="261"/>
                  </a:cubicBezTo>
                  <a:cubicBezTo>
                    <a:pt x="184" y="123"/>
                    <a:pt x="57" y="20"/>
                    <a:pt x="43" y="8"/>
                  </a:cubicBezTo>
                  <a:cubicBezTo>
                    <a:pt x="38" y="5"/>
                    <a:pt x="36" y="3"/>
                    <a:pt x="36" y="3"/>
                  </a:cubicBezTo>
                  <a:cubicBezTo>
                    <a:pt x="33" y="1"/>
                    <a:pt x="31" y="0"/>
                    <a:pt x="29" y="0"/>
                  </a:cubicBezTo>
                  <a:cubicBezTo>
                    <a:pt x="25" y="0"/>
                    <a:pt x="22" y="6"/>
                    <a:pt x="21" y="11"/>
                  </a:cubicBezTo>
                  <a:cubicBezTo>
                    <a:pt x="20" y="12"/>
                    <a:pt x="19" y="17"/>
                    <a:pt x="18" y="27"/>
                  </a:cubicBezTo>
                  <a:cubicBezTo>
                    <a:pt x="16" y="34"/>
                    <a:pt x="13" y="49"/>
                    <a:pt x="10" y="70"/>
                  </a:cubicBezTo>
                  <a:cubicBezTo>
                    <a:pt x="6" y="103"/>
                    <a:pt x="0" y="154"/>
                    <a:pt x="0" y="211"/>
                  </a:cubicBezTo>
                  <a:cubicBezTo>
                    <a:pt x="0" y="279"/>
                    <a:pt x="8" y="339"/>
                    <a:pt x="24" y="388"/>
                  </a:cubicBezTo>
                  <a:cubicBezTo>
                    <a:pt x="54" y="483"/>
                    <a:pt x="140" y="525"/>
                    <a:pt x="193" y="525"/>
                  </a:cubicBezTo>
                  <a:cubicBezTo>
                    <a:pt x="193" y="525"/>
                    <a:pt x="193" y="525"/>
                    <a:pt x="193" y="525"/>
                  </a:cubicBezTo>
                  <a:cubicBezTo>
                    <a:pt x="204" y="525"/>
                    <a:pt x="214" y="523"/>
                    <a:pt x="222" y="520"/>
                  </a:cubicBezTo>
                  <a:cubicBezTo>
                    <a:pt x="226" y="518"/>
                    <a:pt x="230" y="516"/>
                    <a:pt x="235" y="513"/>
                  </a:cubicBezTo>
                  <a:cubicBezTo>
                    <a:pt x="231" y="508"/>
                    <a:pt x="227" y="502"/>
                    <a:pt x="224" y="495"/>
                  </a:cubicBezTo>
                  <a:cubicBezTo>
                    <a:pt x="214" y="474"/>
                    <a:pt x="209" y="449"/>
                    <a:pt x="209" y="417"/>
                  </a:cubicBezTo>
                  <a:cubicBezTo>
                    <a:pt x="209" y="378"/>
                    <a:pt x="217" y="332"/>
                    <a:pt x="233" y="281"/>
                  </a:cubicBezTo>
                  <a:cubicBezTo>
                    <a:pt x="235" y="276"/>
                    <a:pt x="236" y="271"/>
                    <a:pt x="238" y="2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1" name="Freeform 24"/>
            <p:cNvSpPr>
              <a:spLocks/>
            </p:cNvSpPr>
            <p:nvPr userDrawn="1"/>
          </p:nvSpPr>
          <p:spPr bwMode="auto">
            <a:xfrm>
              <a:off x="-1143000" y="-179387"/>
              <a:ext cx="982663" cy="1682750"/>
            </a:xfrm>
            <a:custGeom>
              <a:avLst/>
              <a:gdLst>
                <a:gd name="T0" fmla="*/ 134 w 262"/>
                <a:gd name="T1" fmla="*/ 449 h 449"/>
                <a:gd name="T2" fmla="*/ 262 w 262"/>
                <a:gd name="T3" fmla="*/ 268 h 449"/>
                <a:gd name="T4" fmla="*/ 147 w 262"/>
                <a:gd name="T5" fmla="*/ 18 h 449"/>
                <a:gd name="T6" fmla="*/ 140 w 262"/>
                <a:gd name="T7" fmla="*/ 7 h 449"/>
                <a:gd name="T8" fmla="*/ 131 w 262"/>
                <a:gd name="T9" fmla="*/ 0 h 449"/>
                <a:gd name="T10" fmla="*/ 122 w 262"/>
                <a:gd name="T11" fmla="*/ 7 h 449"/>
                <a:gd name="T12" fmla="*/ 115 w 262"/>
                <a:gd name="T13" fmla="*/ 18 h 449"/>
                <a:gd name="T14" fmla="*/ 96 w 262"/>
                <a:gd name="T15" fmla="*/ 50 h 449"/>
                <a:gd name="T16" fmla="*/ 40 w 262"/>
                <a:gd name="T17" fmla="*/ 162 h 449"/>
                <a:gd name="T18" fmla="*/ 0 w 262"/>
                <a:gd name="T19" fmla="*/ 265 h 449"/>
                <a:gd name="T20" fmla="*/ 134 w 262"/>
                <a:gd name="T21"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449">
                  <a:moveTo>
                    <a:pt x="134" y="449"/>
                  </a:moveTo>
                  <a:cubicBezTo>
                    <a:pt x="162" y="388"/>
                    <a:pt x="205" y="327"/>
                    <a:pt x="262" y="268"/>
                  </a:cubicBezTo>
                  <a:cubicBezTo>
                    <a:pt x="223" y="150"/>
                    <a:pt x="169" y="54"/>
                    <a:pt x="147" y="18"/>
                  </a:cubicBezTo>
                  <a:cubicBezTo>
                    <a:pt x="143" y="11"/>
                    <a:pt x="140" y="7"/>
                    <a:pt x="140" y="7"/>
                  </a:cubicBezTo>
                  <a:cubicBezTo>
                    <a:pt x="136" y="0"/>
                    <a:pt x="132" y="0"/>
                    <a:pt x="131" y="0"/>
                  </a:cubicBezTo>
                  <a:cubicBezTo>
                    <a:pt x="128" y="0"/>
                    <a:pt x="125" y="2"/>
                    <a:pt x="122" y="7"/>
                  </a:cubicBezTo>
                  <a:cubicBezTo>
                    <a:pt x="122" y="7"/>
                    <a:pt x="119" y="11"/>
                    <a:pt x="115" y="18"/>
                  </a:cubicBezTo>
                  <a:cubicBezTo>
                    <a:pt x="108" y="29"/>
                    <a:pt x="102" y="39"/>
                    <a:pt x="96" y="50"/>
                  </a:cubicBezTo>
                  <a:cubicBezTo>
                    <a:pt x="83" y="74"/>
                    <a:pt x="62" y="113"/>
                    <a:pt x="40" y="162"/>
                  </a:cubicBezTo>
                  <a:cubicBezTo>
                    <a:pt x="26" y="196"/>
                    <a:pt x="12" y="230"/>
                    <a:pt x="0" y="265"/>
                  </a:cubicBezTo>
                  <a:cubicBezTo>
                    <a:pt x="42" y="307"/>
                    <a:pt x="97" y="371"/>
                    <a:pt x="134" y="4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2" name="Freeform 25"/>
            <p:cNvSpPr>
              <a:spLocks/>
            </p:cNvSpPr>
            <p:nvPr userDrawn="1"/>
          </p:nvSpPr>
          <p:spPr bwMode="auto">
            <a:xfrm>
              <a:off x="15875" y="239713"/>
              <a:ext cx="952500" cy="2339975"/>
            </a:xfrm>
            <a:custGeom>
              <a:avLst/>
              <a:gdLst>
                <a:gd name="T0" fmla="*/ 61 w 254"/>
                <a:gd name="T1" fmla="*/ 88 h 624"/>
                <a:gd name="T2" fmla="*/ 82 w 254"/>
                <a:gd name="T3" fmla="*/ 118 h 624"/>
                <a:gd name="T4" fmla="*/ 82 w 254"/>
                <a:gd name="T5" fmla="*/ 119 h 624"/>
                <a:gd name="T6" fmla="*/ 103 w 254"/>
                <a:gd name="T7" fmla="*/ 324 h 624"/>
                <a:gd name="T8" fmla="*/ 78 w 254"/>
                <a:gd name="T9" fmla="*/ 510 h 624"/>
                <a:gd name="T10" fmla="*/ 0 w 254"/>
                <a:gd name="T11" fmla="*/ 624 h 624"/>
                <a:gd name="T12" fmla="*/ 182 w 254"/>
                <a:gd name="T13" fmla="*/ 496 h 624"/>
                <a:gd name="T14" fmla="*/ 254 w 254"/>
                <a:gd name="T15" fmla="*/ 157 h 624"/>
                <a:gd name="T16" fmla="*/ 250 w 254"/>
                <a:gd name="T17" fmla="*/ 55 h 624"/>
                <a:gd name="T18" fmla="*/ 245 w 254"/>
                <a:gd name="T19" fmla="*/ 15 h 624"/>
                <a:gd name="T20" fmla="*/ 230 w 254"/>
                <a:gd name="T21" fmla="*/ 0 h 624"/>
                <a:gd name="T22" fmla="*/ 222 w 254"/>
                <a:gd name="T23" fmla="*/ 2 h 624"/>
                <a:gd name="T24" fmla="*/ 222 w 254"/>
                <a:gd name="T25" fmla="*/ 2 h 624"/>
                <a:gd name="T26" fmla="*/ 222 w 254"/>
                <a:gd name="T27" fmla="*/ 2 h 624"/>
                <a:gd name="T28" fmla="*/ 211 w 254"/>
                <a:gd name="T29" fmla="*/ 7 h 624"/>
                <a:gd name="T30" fmla="*/ 182 w 254"/>
                <a:gd name="T31" fmla="*/ 20 h 624"/>
                <a:gd name="T32" fmla="*/ 178 w 254"/>
                <a:gd name="T33" fmla="*/ 22 h 624"/>
                <a:gd name="T34" fmla="*/ 72 w 254"/>
                <a:gd name="T35" fmla="*/ 80 h 624"/>
                <a:gd name="T36" fmla="*/ 61 w 254"/>
                <a:gd name="T37" fmla="*/ 8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4" h="624">
                  <a:moveTo>
                    <a:pt x="61" y="88"/>
                  </a:moveTo>
                  <a:cubicBezTo>
                    <a:pt x="71" y="93"/>
                    <a:pt x="79" y="104"/>
                    <a:pt x="82" y="118"/>
                  </a:cubicBezTo>
                  <a:cubicBezTo>
                    <a:pt x="82" y="118"/>
                    <a:pt x="82" y="118"/>
                    <a:pt x="82" y="119"/>
                  </a:cubicBezTo>
                  <a:cubicBezTo>
                    <a:pt x="87" y="142"/>
                    <a:pt x="103" y="226"/>
                    <a:pt x="103" y="324"/>
                  </a:cubicBezTo>
                  <a:cubicBezTo>
                    <a:pt x="103" y="394"/>
                    <a:pt x="95" y="457"/>
                    <a:pt x="78" y="510"/>
                  </a:cubicBezTo>
                  <a:cubicBezTo>
                    <a:pt x="61" y="566"/>
                    <a:pt x="28" y="602"/>
                    <a:pt x="0" y="624"/>
                  </a:cubicBezTo>
                  <a:cubicBezTo>
                    <a:pt x="72" y="620"/>
                    <a:pt x="136" y="575"/>
                    <a:pt x="182" y="496"/>
                  </a:cubicBezTo>
                  <a:cubicBezTo>
                    <a:pt x="242" y="391"/>
                    <a:pt x="254" y="253"/>
                    <a:pt x="254" y="157"/>
                  </a:cubicBezTo>
                  <a:cubicBezTo>
                    <a:pt x="254" y="122"/>
                    <a:pt x="253" y="88"/>
                    <a:pt x="250" y="55"/>
                  </a:cubicBezTo>
                  <a:cubicBezTo>
                    <a:pt x="248" y="30"/>
                    <a:pt x="246" y="15"/>
                    <a:pt x="245" y="15"/>
                  </a:cubicBezTo>
                  <a:cubicBezTo>
                    <a:pt x="244" y="6"/>
                    <a:pt x="239" y="0"/>
                    <a:pt x="230" y="0"/>
                  </a:cubicBezTo>
                  <a:cubicBezTo>
                    <a:pt x="228" y="0"/>
                    <a:pt x="226" y="1"/>
                    <a:pt x="222" y="2"/>
                  </a:cubicBezTo>
                  <a:cubicBezTo>
                    <a:pt x="222" y="2"/>
                    <a:pt x="222" y="2"/>
                    <a:pt x="222" y="2"/>
                  </a:cubicBezTo>
                  <a:cubicBezTo>
                    <a:pt x="222" y="2"/>
                    <a:pt x="222" y="2"/>
                    <a:pt x="222" y="2"/>
                  </a:cubicBezTo>
                  <a:cubicBezTo>
                    <a:pt x="222" y="2"/>
                    <a:pt x="218" y="4"/>
                    <a:pt x="211" y="7"/>
                  </a:cubicBezTo>
                  <a:cubicBezTo>
                    <a:pt x="204" y="10"/>
                    <a:pt x="194" y="14"/>
                    <a:pt x="182" y="20"/>
                  </a:cubicBezTo>
                  <a:cubicBezTo>
                    <a:pt x="178" y="22"/>
                    <a:pt x="178" y="22"/>
                    <a:pt x="178" y="22"/>
                  </a:cubicBezTo>
                  <a:cubicBezTo>
                    <a:pt x="142" y="39"/>
                    <a:pt x="106" y="59"/>
                    <a:pt x="72" y="80"/>
                  </a:cubicBezTo>
                  <a:cubicBezTo>
                    <a:pt x="68" y="83"/>
                    <a:pt x="64" y="85"/>
                    <a:pt x="61"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3" name="Freeform 26"/>
            <p:cNvSpPr>
              <a:spLocks/>
            </p:cNvSpPr>
            <p:nvPr userDrawn="1"/>
          </p:nvSpPr>
          <p:spPr bwMode="auto">
            <a:xfrm>
              <a:off x="-284163" y="-63500"/>
              <a:ext cx="581025" cy="738188"/>
            </a:xfrm>
            <a:custGeom>
              <a:avLst/>
              <a:gdLst>
                <a:gd name="T0" fmla="*/ 155 w 155"/>
                <a:gd name="T1" fmla="*/ 126 h 197"/>
                <a:gd name="T2" fmla="*/ 126 w 155"/>
                <a:gd name="T3" fmla="*/ 13 h 197"/>
                <a:gd name="T4" fmla="*/ 126 w 155"/>
                <a:gd name="T5" fmla="*/ 12 h 197"/>
                <a:gd name="T6" fmla="*/ 111 w 155"/>
                <a:gd name="T7" fmla="*/ 0 h 197"/>
                <a:gd name="T8" fmla="*/ 108 w 155"/>
                <a:gd name="T9" fmla="*/ 0 h 197"/>
                <a:gd name="T10" fmla="*/ 108 w 155"/>
                <a:gd name="T11" fmla="*/ 0 h 197"/>
                <a:gd name="T12" fmla="*/ 108 w 155"/>
                <a:gd name="T13" fmla="*/ 0 h 197"/>
                <a:gd name="T14" fmla="*/ 101 w 155"/>
                <a:gd name="T15" fmla="*/ 3 h 197"/>
                <a:gd name="T16" fmla="*/ 101 w 155"/>
                <a:gd name="T17" fmla="*/ 3 h 197"/>
                <a:gd name="T18" fmla="*/ 101 w 155"/>
                <a:gd name="T19" fmla="*/ 3 h 197"/>
                <a:gd name="T20" fmla="*/ 61 w 155"/>
                <a:gd name="T21" fmla="*/ 30 h 197"/>
                <a:gd name="T22" fmla="*/ 0 w 155"/>
                <a:gd name="T23" fmla="*/ 77 h 197"/>
                <a:gd name="T24" fmla="*/ 50 w 155"/>
                <a:gd name="T25" fmla="*/ 197 h 197"/>
                <a:gd name="T26" fmla="*/ 155 w 155"/>
                <a:gd name="T27" fmla="*/ 12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126"/>
                  </a:moveTo>
                  <a:cubicBezTo>
                    <a:pt x="144" y="70"/>
                    <a:pt x="131" y="28"/>
                    <a:pt x="126" y="13"/>
                  </a:cubicBezTo>
                  <a:cubicBezTo>
                    <a:pt x="126" y="12"/>
                    <a:pt x="126" y="12"/>
                    <a:pt x="126" y="12"/>
                  </a:cubicBezTo>
                  <a:cubicBezTo>
                    <a:pt x="123" y="4"/>
                    <a:pt x="118" y="0"/>
                    <a:pt x="111" y="0"/>
                  </a:cubicBezTo>
                  <a:cubicBezTo>
                    <a:pt x="110" y="0"/>
                    <a:pt x="109" y="0"/>
                    <a:pt x="108" y="0"/>
                  </a:cubicBezTo>
                  <a:cubicBezTo>
                    <a:pt x="108" y="0"/>
                    <a:pt x="108" y="0"/>
                    <a:pt x="108" y="0"/>
                  </a:cubicBezTo>
                  <a:cubicBezTo>
                    <a:pt x="108" y="0"/>
                    <a:pt x="108" y="0"/>
                    <a:pt x="108" y="0"/>
                  </a:cubicBezTo>
                  <a:cubicBezTo>
                    <a:pt x="106" y="0"/>
                    <a:pt x="103" y="1"/>
                    <a:pt x="101" y="3"/>
                  </a:cubicBezTo>
                  <a:cubicBezTo>
                    <a:pt x="101" y="3"/>
                    <a:pt x="101" y="3"/>
                    <a:pt x="101" y="3"/>
                  </a:cubicBezTo>
                  <a:cubicBezTo>
                    <a:pt x="101" y="3"/>
                    <a:pt x="101" y="3"/>
                    <a:pt x="101" y="3"/>
                  </a:cubicBezTo>
                  <a:cubicBezTo>
                    <a:pt x="101" y="3"/>
                    <a:pt x="85" y="12"/>
                    <a:pt x="61" y="30"/>
                  </a:cubicBezTo>
                  <a:cubicBezTo>
                    <a:pt x="47" y="40"/>
                    <a:pt x="26" y="56"/>
                    <a:pt x="0" y="77"/>
                  </a:cubicBezTo>
                  <a:cubicBezTo>
                    <a:pt x="19" y="117"/>
                    <a:pt x="36" y="157"/>
                    <a:pt x="50" y="197"/>
                  </a:cubicBezTo>
                  <a:cubicBezTo>
                    <a:pt x="82" y="172"/>
                    <a:pt x="116" y="149"/>
                    <a:pt x="155" y="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4" name="Freeform 27"/>
            <p:cNvSpPr>
              <a:spLocks/>
            </p:cNvSpPr>
            <p:nvPr userDrawn="1"/>
          </p:nvSpPr>
          <p:spPr bwMode="auto">
            <a:xfrm>
              <a:off x="-1600200" y="-63500"/>
              <a:ext cx="581025" cy="738188"/>
            </a:xfrm>
            <a:custGeom>
              <a:avLst/>
              <a:gdLst>
                <a:gd name="T0" fmla="*/ 155 w 155"/>
                <a:gd name="T1" fmla="*/ 77 h 197"/>
                <a:gd name="T2" fmla="*/ 94 w 155"/>
                <a:gd name="T3" fmla="*/ 30 h 197"/>
                <a:gd name="T4" fmla="*/ 54 w 155"/>
                <a:gd name="T5" fmla="*/ 3 h 197"/>
                <a:gd name="T6" fmla="*/ 54 w 155"/>
                <a:gd name="T7" fmla="*/ 3 h 197"/>
                <a:gd name="T8" fmla="*/ 54 w 155"/>
                <a:gd name="T9" fmla="*/ 3 h 197"/>
                <a:gd name="T10" fmla="*/ 47 w 155"/>
                <a:gd name="T11" fmla="*/ 0 h 197"/>
                <a:gd name="T12" fmla="*/ 47 w 155"/>
                <a:gd name="T13" fmla="*/ 0 h 197"/>
                <a:gd name="T14" fmla="*/ 47 w 155"/>
                <a:gd name="T15" fmla="*/ 0 h 197"/>
                <a:gd name="T16" fmla="*/ 44 w 155"/>
                <a:gd name="T17" fmla="*/ 0 h 197"/>
                <a:gd name="T18" fmla="*/ 29 w 155"/>
                <a:gd name="T19" fmla="*/ 12 h 197"/>
                <a:gd name="T20" fmla="*/ 29 w 155"/>
                <a:gd name="T21" fmla="*/ 13 h 197"/>
                <a:gd name="T22" fmla="*/ 0 w 155"/>
                <a:gd name="T23" fmla="*/ 126 h 197"/>
                <a:gd name="T24" fmla="*/ 105 w 155"/>
                <a:gd name="T25" fmla="*/ 197 h 197"/>
                <a:gd name="T26" fmla="*/ 155 w 155"/>
                <a:gd name="T2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77"/>
                  </a:moveTo>
                  <a:cubicBezTo>
                    <a:pt x="135" y="60"/>
                    <a:pt x="114" y="44"/>
                    <a:pt x="94" y="30"/>
                  </a:cubicBezTo>
                  <a:cubicBezTo>
                    <a:pt x="70" y="12"/>
                    <a:pt x="54" y="3"/>
                    <a:pt x="54" y="3"/>
                  </a:cubicBezTo>
                  <a:cubicBezTo>
                    <a:pt x="54" y="3"/>
                    <a:pt x="54" y="3"/>
                    <a:pt x="54" y="3"/>
                  </a:cubicBezTo>
                  <a:cubicBezTo>
                    <a:pt x="54" y="3"/>
                    <a:pt x="54" y="3"/>
                    <a:pt x="54" y="3"/>
                  </a:cubicBezTo>
                  <a:cubicBezTo>
                    <a:pt x="52" y="1"/>
                    <a:pt x="49" y="0"/>
                    <a:pt x="47" y="0"/>
                  </a:cubicBezTo>
                  <a:cubicBezTo>
                    <a:pt x="47" y="0"/>
                    <a:pt x="47" y="0"/>
                    <a:pt x="47" y="0"/>
                  </a:cubicBezTo>
                  <a:cubicBezTo>
                    <a:pt x="47" y="0"/>
                    <a:pt x="47" y="0"/>
                    <a:pt x="47" y="0"/>
                  </a:cubicBezTo>
                  <a:cubicBezTo>
                    <a:pt x="46" y="0"/>
                    <a:pt x="45" y="0"/>
                    <a:pt x="44" y="0"/>
                  </a:cubicBezTo>
                  <a:cubicBezTo>
                    <a:pt x="37" y="0"/>
                    <a:pt x="32" y="4"/>
                    <a:pt x="29" y="12"/>
                  </a:cubicBezTo>
                  <a:cubicBezTo>
                    <a:pt x="29" y="12"/>
                    <a:pt x="29" y="12"/>
                    <a:pt x="29" y="13"/>
                  </a:cubicBezTo>
                  <a:cubicBezTo>
                    <a:pt x="24" y="28"/>
                    <a:pt x="11" y="70"/>
                    <a:pt x="0" y="126"/>
                  </a:cubicBezTo>
                  <a:cubicBezTo>
                    <a:pt x="39" y="149"/>
                    <a:pt x="73" y="172"/>
                    <a:pt x="105" y="197"/>
                  </a:cubicBezTo>
                  <a:cubicBezTo>
                    <a:pt x="119" y="158"/>
                    <a:pt x="136" y="118"/>
                    <a:pt x="155"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5" name="Freeform 28"/>
            <p:cNvSpPr>
              <a:spLocks/>
            </p:cNvSpPr>
            <p:nvPr userDrawn="1"/>
          </p:nvSpPr>
          <p:spPr bwMode="auto">
            <a:xfrm>
              <a:off x="-2973388" y="914400"/>
              <a:ext cx="633413" cy="657225"/>
            </a:xfrm>
            <a:custGeom>
              <a:avLst/>
              <a:gdLst>
                <a:gd name="T0" fmla="*/ 169 w 169"/>
                <a:gd name="T1" fmla="*/ 133 h 175"/>
                <a:gd name="T2" fmla="*/ 158 w 169"/>
                <a:gd name="T3" fmla="*/ 5 h 175"/>
                <a:gd name="T4" fmla="*/ 70 w 169"/>
                <a:gd name="T5" fmla="*/ 0 h 175"/>
                <a:gd name="T6" fmla="*/ 59 w 169"/>
                <a:gd name="T7" fmla="*/ 0 h 175"/>
                <a:gd name="T8" fmla="*/ 26 w 169"/>
                <a:gd name="T9" fmla="*/ 0 h 175"/>
                <a:gd name="T10" fmla="*/ 5 w 169"/>
                <a:gd name="T11" fmla="*/ 13 h 175"/>
                <a:gd name="T12" fmla="*/ 0 w 169"/>
                <a:gd name="T13" fmla="*/ 28 h 175"/>
                <a:gd name="T14" fmla="*/ 74 w 169"/>
                <a:gd name="T15" fmla="*/ 175 h 175"/>
                <a:gd name="T16" fmla="*/ 169 w 169"/>
                <a:gd name="T17" fmla="*/ 13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133"/>
                  </a:moveTo>
                  <a:cubicBezTo>
                    <a:pt x="163" y="93"/>
                    <a:pt x="159" y="50"/>
                    <a:pt x="158" y="5"/>
                  </a:cubicBezTo>
                  <a:cubicBezTo>
                    <a:pt x="119" y="1"/>
                    <a:pt x="89" y="0"/>
                    <a:pt x="70" y="0"/>
                  </a:cubicBezTo>
                  <a:cubicBezTo>
                    <a:pt x="66" y="0"/>
                    <a:pt x="63" y="0"/>
                    <a:pt x="59" y="0"/>
                  </a:cubicBezTo>
                  <a:cubicBezTo>
                    <a:pt x="38" y="0"/>
                    <a:pt x="26" y="0"/>
                    <a:pt x="26" y="0"/>
                  </a:cubicBezTo>
                  <a:cubicBezTo>
                    <a:pt x="17" y="1"/>
                    <a:pt x="10" y="5"/>
                    <a:pt x="5" y="13"/>
                  </a:cubicBezTo>
                  <a:cubicBezTo>
                    <a:pt x="2" y="17"/>
                    <a:pt x="0" y="23"/>
                    <a:pt x="0" y="28"/>
                  </a:cubicBezTo>
                  <a:cubicBezTo>
                    <a:pt x="2" y="43"/>
                    <a:pt x="11" y="95"/>
                    <a:pt x="74" y="175"/>
                  </a:cubicBezTo>
                  <a:cubicBezTo>
                    <a:pt x="106" y="159"/>
                    <a:pt x="138" y="145"/>
                    <a:pt x="169" y="1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6" name="Freeform 29"/>
            <p:cNvSpPr>
              <a:spLocks/>
            </p:cNvSpPr>
            <p:nvPr userDrawn="1"/>
          </p:nvSpPr>
          <p:spPr bwMode="auto">
            <a:xfrm>
              <a:off x="1035050" y="914400"/>
              <a:ext cx="635000" cy="657225"/>
            </a:xfrm>
            <a:custGeom>
              <a:avLst/>
              <a:gdLst>
                <a:gd name="T0" fmla="*/ 169 w 169"/>
                <a:gd name="T1" fmla="*/ 28 h 175"/>
                <a:gd name="T2" fmla="*/ 164 w 169"/>
                <a:gd name="T3" fmla="*/ 13 h 175"/>
                <a:gd name="T4" fmla="*/ 143 w 169"/>
                <a:gd name="T5" fmla="*/ 0 h 175"/>
                <a:gd name="T6" fmla="*/ 110 w 169"/>
                <a:gd name="T7" fmla="*/ 0 h 175"/>
                <a:gd name="T8" fmla="*/ 99 w 169"/>
                <a:gd name="T9" fmla="*/ 0 h 175"/>
                <a:gd name="T10" fmla="*/ 11 w 169"/>
                <a:gd name="T11" fmla="*/ 5 h 175"/>
                <a:gd name="T12" fmla="*/ 0 w 169"/>
                <a:gd name="T13" fmla="*/ 133 h 175"/>
                <a:gd name="T14" fmla="*/ 95 w 169"/>
                <a:gd name="T15" fmla="*/ 175 h 175"/>
                <a:gd name="T16" fmla="*/ 169 w 169"/>
                <a:gd name="T17" fmla="*/ 2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28"/>
                  </a:moveTo>
                  <a:cubicBezTo>
                    <a:pt x="169" y="23"/>
                    <a:pt x="166" y="16"/>
                    <a:pt x="164" y="13"/>
                  </a:cubicBezTo>
                  <a:cubicBezTo>
                    <a:pt x="159" y="5"/>
                    <a:pt x="152" y="1"/>
                    <a:pt x="143" y="0"/>
                  </a:cubicBezTo>
                  <a:cubicBezTo>
                    <a:pt x="143" y="0"/>
                    <a:pt x="131" y="0"/>
                    <a:pt x="110" y="0"/>
                  </a:cubicBezTo>
                  <a:cubicBezTo>
                    <a:pt x="106" y="0"/>
                    <a:pt x="103" y="0"/>
                    <a:pt x="99" y="0"/>
                  </a:cubicBezTo>
                  <a:cubicBezTo>
                    <a:pt x="80" y="0"/>
                    <a:pt x="49" y="1"/>
                    <a:pt x="11" y="5"/>
                  </a:cubicBezTo>
                  <a:cubicBezTo>
                    <a:pt x="10" y="49"/>
                    <a:pt x="6" y="92"/>
                    <a:pt x="0" y="133"/>
                  </a:cubicBezTo>
                  <a:cubicBezTo>
                    <a:pt x="31" y="145"/>
                    <a:pt x="63" y="159"/>
                    <a:pt x="95" y="175"/>
                  </a:cubicBezTo>
                  <a:cubicBezTo>
                    <a:pt x="158" y="95"/>
                    <a:pt x="167" y="43"/>
                    <a:pt x="169"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7" name="Freeform 30"/>
            <p:cNvSpPr>
              <a:spLocks/>
            </p:cNvSpPr>
            <p:nvPr userDrawn="1"/>
          </p:nvSpPr>
          <p:spPr bwMode="auto">
            <a:xfrm>
              <a:off x="401638" y="1522413"/>
              <a:ext cx="1485900" cy="1046163"/>
            </a:xfrm>
            <a:custGeom>
              <a:avLst/>
              <a:gdLst>
                <a:gd name="T0" fmla="*/ 385 w 396"/>
                <a:gd name="T1" fmla="*/ 119 h 279"/>
                <a:gd name="T2" fmla="*/ 376 w 396"/>
                <a:gd name="T3" fmla="*/ 112 h 279"/>
                <a:gd name="T4" fmla="*/ 375 w 396"/>
                <a:gd name="T5" fmla="*/ 112 h 279"/>
                <a:gd name="T6" fmla="*/ 375 w 396"/>
                <a:gd name="T7" fmla="*/ 112 h 279"/>
                <a:gd name="T8" fmla="*/ 355 w 396"/>
                <a:gd name="T9" fmla="*/ 99 h 279"/>
                <a:gd name="T10" fmla="*/ 348 w 396"/>
                <a:gd name="T11" fmla="*/ 94 h 279"/>
                <a:gd name="T12" fmla="*/ 250 w 396"/>
                <a:gd name="T13" fmla="*/ 38 h 279"/>
                <a:gd name="T14" fmla="*/ 164 w 396"/>
                <a:gd name="T15" fmla="*/ 0 h 279"/>
                <a:gd name="T16" fmla="*/ 104 w 396"/>
                <a:gd name="T17" fmla="*/ 168 h 279"/>
                <a:gd name="T18" fmla="*/ 0 w 396"/>
                <a:gd name="T19" fmla="*/ 279 h 279"/>
                <a:gd name="T20" fmla="*/ 391 w 396"/>
                <a:gd name="T21" fmla="*/ 156 h 279"/>
                <a:gd name="T22" fmla="*/ 391 w 396"/>
                <a:gd name="T23" fmla="*/ 156 h 279"/>
                <a:gd name="T24" fmla="*/ 396 w 396"/>
                <a:gd name="T25" fmla="*/ 141 h 279"/>
                <a:gd name="T26" fmla="*/ 385 w 396"/>
                <a:gd name="T27" fmla="*/ 11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6" h="279">
                  <a:moveTo>
                    <a:pt x="385" y="119"/>
                  </a:moveTo>
                  <a:cubicBezTo>
                    <a:pt x="385" y="119"/>
                    <a:pt x="382" y="117"/>
                    <a:pt x="376" y="112"/>
                  </a:cubicBezTo>
                  <a:cubicBezTo>
                    <a:pt x="375" y="112"/>
                    <a:pt x="375" y="112"/>
                    <a:pt x="375" y="112"/>
                  </a:cubicBezTo>
                  <a:cubicBezTo>
                    <a:pt x="375" y="112"/>
                    <a:pt x="375" y="112"/>
                    <a:pt x="375" y="112"/>
                  </a:cubicBezTo>
                  <a:cubicBezTo>
                    <a:pt x="371" y="109"/>
                    <a:pt x="364" y="104"/>
                    <a:pt x="355" y="99"/>
                  </a:cubicBezTo>
                  <a:cubicBezTo>
                    <a:pt x="353" y="97"/>
                    <a:pt x="350" y="96"/>
                    <a:pt x="348" y="94"/>
                  </a:cubicBezTo>
                  <a:cubicBezTo>
                    <a:pt x="327" y="80"/>
                    <a:pt x="292" y="59"/>
                    <a:pt x="250" y="38"/>
                  </a:cubicBezTo>
                  <a:cubicBezTo>
                    <a:pt x="221" y="24"/>
                    <a:pt x="192" y="11"/>
                    <a:pt x="164" y="0"/>
                  </a:cubicBezTo>
                  <a:cubicBezTo>
                    <a:pt x="151" y="65"/>
                    <a:pt x="131" y="121"/>
                    <a:pt x="104" y="168"/>
                  </a:cubicBezTo>
                  <a:cubicBezTo>
                    <a:pt x="76" y="217"/>
                    <a:pt x="41" y="255"/>
                    <a:pt x="0" y="279"/>
                  </a:cubicBezTo>
                  <a:cubicBezTo>
                    <a:pt x="298" y="263"/>
                    <a:pt x="383" y="167"/>
                    <a:pt x="391" y="156"/>
                  </a:cubicBezTo>
                  <a:cubicBezTo>
                    <a:pt x="391" y="156"/>
                    <a:pt x="391" y="156"/>
                    <a:pt x="391" y="156"/>
                  </a:cubicBezTo>
                  <a:cubicBezTo>
                    <a:pt x="394" y="151"/>
                    <a:pt x="396" y="146"/>
                    <a:pt x="396" y="141"/>
                  </a:cubicBezTo>
                  <a:cubicBezTo>
                    <a:pt x="396" y="132"/>
                    <a:pt x="392" y="124"/>
                    <a:pt x="385" y="1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8" name="Freeform 31"/>
            <p:cNvSpPr>
              <a:spLocks/>
            </p:cNvSpPr>
            <p:nvPr userDrawn="1"/>
          </p:nvSpPr>
          <p:spPr bwMode="auto">
            <a:xfrm>
              <a:off x="-3190875" y="1522413"/>
              <a:ext cx="1485900" cy="1046163"/>
            </a:xfrm>
            <a:custGeom>
              <a:avLst/>
              <a:gdLst>
                <a:gd name="T0" fmla="*/ 396 w 396"/>
                <a:gd name="T1" fmla="*/ 279 h 279"/>
                <a:gd name="T2" fmla="*/ 292 w 396"/>
                <a:gd name="T3" fmla="*/ 168 h 279"/>
                <a:gd name="T4" fmla="*/ 232 w 396"/>
                <a:gd name="T5" fmla="*/ 0 h 279"/>
                <a:gd name="T6" fmla="*/ 20 w 396"/>
                <a:gd name="T7" fmla="*/ 112 h 279"/>
                <a:gd name="T8" fmla="*/ 11 w 396"/>
                <a:gd name="T9" fmla="*/ 119 h 279"/>
                <a:gd name="T10" fmla="*/ 0 w 396"/>
                <a:gd name="T11" fmla="*/ 141 h 279"/>
                <a:gd name="T12" fmla="*/ 5 w 396"/>
                <a:gd name="T13" fmla="*/ 156 h 279"/>
                <a:gd name="T14" fmla="*/ 5 w 396"/>
                <a:gd name="T15" fmla="*/ 157 h 279"/>
                <a:gd name="T16" fmla="*/ 7 w 396"/>
                <a:gd name="T17" fmla="*/ 159 h 279"/>
                <a:gd name="T18" fmla="*/ 8 w 396"/>
                <a:gd name="T19" fmla="*/ 160 h 279"/>
                <a:gd name="T20" fmla="*/ 23 w 396"/>
                <a:gd name="T21" fmla="*/ 174 h 279"/>
                <a:gd name="T22" fmla="*/ 94 w 396"/>
                <a:gd name="T23" fmla="*/ 217 h 279"/>
                <a:gd name="T24" fmla="*/ 396 w 396"/>
                <a:gd name="T25"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79">
                  <a:moveTo>
                    <a:pt x="396" y="279"/>
                  </a:moveTo>
                  <a:cubicBezTo>
                    <a:pt x="356" y="255"/>
                    <a:pt x="320" y="217"/>
                    <a:pt x="292" y="168"/>
                  </a:cubicBezTo>
                  <a:cubicBezTo>
                    <a:pt x="265" y="121"/>
                    <a:pt x="245" y="65"/>
                    <a:pt x="232" y="0"/>
                  </a:cubicBezTo>
                  <a:cubicBezTo>
                    <a:pt x="132" y="38"/>
                    <a:pt x="51" y="91"/>
                    <a:pt x="20" y="112"/>
                  </a:cubicBezTo>
                  <a:cubicBezTo>
                    <a:pt x="14" y="117"/>
                    <a:pt x="11" y="119"/>
                    <a:pt x="11" y="119"/>
                  </a:cubicBezTo>
                  <a:cubicBezTo>
                    <a:pt x="4" y="124"/>
                    <a:pt x="0" y="132"/>
                    <a:pt x="0" y="141"/>
                  </a:cubicBezTo>
                  <a:cubicBezTo>
                    <a:pt x="0" y="146"/>
                    <a:pt x="2" y="151"/>
                    <a:pt x="5" y="156"/>
                  </a:cubicBezTo>
                  <a:cubicBezTo>
                    <a:pt x="5" y="156"/>
                    <a:pt x="5" y="156"/>
                    <a:pt x="5" y="157"/>
                  </a:cubicBezTo>
                  <a:cubicBezTo>
                    <a:pt x="6" y="157"/>
                    <a:pt x="6" y="158"/>
                    <a:pt x="7" y="159"/>
                  </a:cubicBezTo>
                  <a:cubicBezTo>
                    <a:pt x="7" y="159"/>
                    <a:pt x="8" y="160"/>
                    <a:pt x="8" y="160"/>
                  </a:cubicBezTo>
                  <a:cubicBezTo>
                    <a:pt x="10" y="162"/>
                    <a:pt x="15" y="167"/>
                    <a:pt x="23" y="174"/>
                  </a:cubicBezTo>
                  <a:cubicBezTo>
                    <a:pt x="35" y="184"/>
                    <a:pt x="58" y="201"/>
                    <a:pt x="94" y="217"/>
                  </a:cubicBezTo>
                  <a:cubicBezTo>
                    <a:pt x="169" y="251"/>
                    <a:pt x="273" y="273"/>
                    <a:pt x="396" y="2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9" name="Freeform 32"/>
            <p:cNvSpPr>
              <a:spLocks/>
            </p:cNvSpPr>
            <p:nvPr userDrawn="1"/>
          </p:nvSpPr>
          <p:spPr bwMode="auto">
            <a:xfrm>
              <a:off x="-523875" y="2651125"/>
              <a:ext cx="1500188" cy="239713"/>
            </a:xfrm>
            <a:custGeom>
              <a:avLst/>
              <a:gdLst>
                <a:gd name="T0" fmla="*/ 7 w 400"/>
                <a:gd name="T1" fmla="*/ 31 h 64"/>
                <a:gd name="T2" fmla="*/ 54 w 400"/>
                <a:gd name="T3" fmla="*/ 29 h 64"/>
                <a:gd name="T4" fmla="*/ 182 w 400"/>
                <a:gd name="T5" fmla="*/ 47 h 64"/>
                <a:gd name="T6" fmla="*/ 292 w 400"/>
                <a:gd name="T7" fmla="*/ 64 h 64"/>
                <a:gd name="T8" fmla="*/ 392 w 400"/>
                <a:gd name="T9" fmla="*/ 37 h 64"/>
                <a:gd name="T10" fmla="*/ 399 w 400"/>
                <a:gd name="T11" fmla="*/ 18 h 64"/>
                <a:gd name="T12" fmla="*/ 373 w 400"/>
                <a:gd name="T13" fmla="*/ 0 h 64"/>
                <a:gd name="T14" fmla="*/ 301 w 400"/>
                <a:gd name="T15" fmla="*/ 8 h 64"/>
                <a:gd name="T16" fmla="*/ 285 w 400"/>
                <a:gd name="T17" fmla="*/ 10 h 64"/>
                <a:gd name="T18" fmla="*/ 227 w 400"/>
                <a:gd name="T19" fmla="*/ 13 h 64"/>
                <a:gd name="T20" fmla="*/ 181 w 400"/>
                <a:gd name="T21" fmla="*/ 12 h 64"/>
                <a:gd name="T22" fmla="*/ 180 w 400"/>
                <a:gd name="T23" fmla="*/ 12 h 64"/>
                <a:gd name="T24" fmla="*/ 129 w 400"/>
                <a:gd name="T25" fmla="*/ 12 h 64"/>
                <a:gd name="T26" fmla="*/ 3 w 400"/>
                <a:gd name="T27" fmla="*/ 25 h 64"/>
                <a:gd name="T28" fmla="*/ 0 w 400"/>
                <a:gd name="T29" fmla="*/ 29 h 64"/>
                <a:gd name="T30" fmla="*/ 5 w 400"/>
                <a:gd name="T31" fmla="*/ 31 h 64"/>
                <a:gd name="T32" fmla="*/ 7 w 400"/>
                <a:gd name="T3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0" h="64">
                  <a:moveTo>
                    <a:pt x="7" y="31"/>
                  </a:moveTo>
                  <a:cubicBezTo>
                    <a:pt x="23" y="29"/>
                    <a:pt x="39" y="29"/>
                    <a:pt x="54" y="29"/>
                  </a:cubicBezTo>
                  <a:cubicBezTo>
                    <a:pt x="109" y="29"/>
                    <a:pt x="146" y="38"/>
                    <a:pt x="182" y="47"/>
                  </a:cubicBezTo>
                  <a:cubicBezTo>
                    <a:pt x="216" y="56"/>
                    <a:pt x="248" y="64"/>
                    <a:pt x="292" y="64"/>
                  </a:cubicBezTo>
                  <a:cubicBezTo>
                    <a:pt x="339" y="64"/>
                    <a:pt x="377" y="54"/>
                    <a:pt x="392" y="37"/>
                  </a:cubicBezTo>
                  <a:cubicBezTo>
                    <a:pt x="397" y="31"/>
                    <a:pt x="400" y="25"/>
                    <a:pt x="399" y="18"/>
                  </a:cubicBezTo>
                  <a:cubicBezTo>
                    <a:pt x="398" y="6"/>
                    <a:pt x="394" y="0"/>
                    <a:pt x="373" y="0"/>
                  </a:cubicBezTo>
                  <a:cubicBezTo>
                    <a:pt x="358" y="0"/>
                    <a:pt x="335" y="3"/>
                    <a:pt x="301" y="8"/>
                  </a:cubicBezTo>
                  <a:cubicBezTo>
                    <a:pt x="296" y="9"/>
                    <a:pt x="290" y="9"/>
                    <a:pt x="285" y="10"/>
                  </a:cubicBezTo>
                  <a:cubicBezTo>
                    <a:pt x="270" y="12"/>
                    <a:pt x="252" y="13"/>
                    <a:pt x="227" y="13"/>
                  </a:cubicBezTo>
                  <a:cubicBezTo>
                    <a:pt x="213" y="13"/>
                    <a:pt x="197" y="13"/>
                    <a:pt x="181" y="12"/>
                  </a:cubicBezTo>
                  <a:cubicBezTo>
                    <a:pt x="180" y="12"/>
                    <a:pt x="180" y="12"/>
                    <a:pt x="180" y="12"/>
                  </a:cubicBezTo>
                  <a:cubicBezTo>
                    <a:pt x="164" y="12"/>
                    <a:pt x="146" y="12"/>
                    <a:pt x="129" y="12"/>
                  </a:cubicBezTo>
                  <a:cubicBezTo>
                    <a:pt x="92" y="12"/>
                    <a:pt x="45" y="13"/>
                    <a:pt x="3" y="25"/>
                  </a:cubicBezTo>
                  <a:cubicBezTo>
                    <a:pt x="1" y="25"/>
                    <a:pt x="0" y="28"/>
                    <a:pt x="0" y="29"/>
                  </a:cubicBezTo>
                  <a:cubicBezTo>
                    <a:pt x="0" y="30"/>
                    <a:pt x="3" y="31"/>
                    <a:pt x="5" y="31"/>
                  </a:cubicBezTo>
                  <a:cubicBezTo>
                    <a:pt x="5" y="31"/>
                    <a:pt x="6" y="31"/>
                    <a:pt x="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0" name="Freeform 33"/>
            <p:cNvSpPr>
              <a:spLocks/>
            </p:cNvSpPr>
            <p:nvPr userDrawn="1"/>
          </p:nvSpPr>
          <p:spPr bwMode="auto">
            <a:xfrm>
              <a:off x="-2279650" y="2651125"/>
              <a:ext cx="1500188" cy="239713"/>
            </a:xfrm>
            <a:custGeom>
              <a:avLst/>
              <a:gdLst>
                <a:gd name="T0" fmla="*/ 346 w 400"/>
                <a:gd name="T1" fmla="*/ 29 h 64"/>
                <a:gd name="T2" fmla="*/ 393 w 400"/>
                <a:gd name="T3" fmla="*/ 31 h 64"/>
                <a:gd name="T4" fmla="*/ 395 w 400"/>
                <a:gd name="T5" fmla="*/ 31 h 64"/>
                <a:gd name="T6" fmla="*/ 400 w 400"/>
                <a:gd name="T7" fmla="*/ 29 h 64"/>
                <a:gd name="T8" fmla="*/ 397 w 400"/>
                <a:gd name="T9" fmla="*/ 25 h 64"/>
                <a:gd name="T10" fmla="*/ 271 w 400"/>
                <a:gd name="T11" fmla="*/ 12 h 64"/>
                <a:gd name="T12" fmla="*/ 271 w 400"/>
                <a:gd name="T13" fmla="*/ 12 h 64"/>
                <a:gd name="T14" fmla="*/ 220 w 400"/>
                <a:gd name="T15" fmla="*/ 12 h 64"/>
                <a:gd name="T16" fmla="*/ 219 w 400"/>
                <a:gd name="T17" fmla="*/ 12 h 64"/>
                <a:gd name="T18" fmla="*/ 173 w 400"/>
                <a:gd name="T19" fmla="*/ 13 h 64"/>
                <a:gd name="T20" fmla="*/ 115 w 400"/>
                <a:gd name="T21" fmla="*/ 10 h 64"/>
                <a:gd name="T22" fmla="*/ 99 w 400"/>
                <a:gd name="T23" fmla="*/ 8 h 64"/>
                <a:gd name="T24" fmla="*/ 27 w 400"/>
                <a:gd name="T25" fmla="*/ 0 h 64"/>
                <a:gd name="T26" fmla="*/ 1 w 400"/>
                <a:gd name="T27" fmla="*/ 18 h 64"/>
                <a:gd name="T28" fmla="*/ 8 w 400"/>
                <a:gd name="T29" fmla="*/ 37 h 64"/>
                <a:gd name="T30" fmla="*/ 108 w 400"/>
                <a:gd name="T31" fmla="*/ 64 h 64"/>
                <a:gd name="T32" fmla="*/ 218 w 400"/>
                <a:gd name="T33" fmla="*/ 47 h 64"/>
                <a:gd name="T34" fmla="*/ 346 w 400"/>
                <a:gd name="T35"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64">
                  <a:moveTo>
                    <a:pt x="346" y="29"/>
                  </a:moveTo>
                  <a:cubicBezTo>
                    <a:pt x="361" y="29"/>
                    <a:pt x="377" y="29"/>
                    <a:pt x="393" y="31"/>
                  </a:cubicBezTo>
                  <a:cubicBezTo>
                    <a:pt x="394" y="31"/>
                    <a:pt x="394" y="31"/>
                    <a:pt x="395" y="31"/>
                  </a:cubicBezTo>
                  <a:cubicBezTo>
                    <a:pt x="397" y="31"/>
                    <a:pt x="400" y="30"/>
                    <a:pt x="400" y="29"/>
                  </a:cubicBezTo>
                  <a:cubicBezTo>
                    <a:pt x="400" y="28"/>
                    <a:pt x="399" y="25"/>
                    <a:pt x="397" y="25"/>
                  </a:cubicBezTo>
                  <a:cubicBezTo>
                    <a:pt x="355" y="13"/>
                    <a:pt x="308" y="12"/>
                    <a:pt x="271" y="12"/>
                  </a:cubicBezTo>
                  <a:cubicBezTo>
                    <a:pt x="271" y="12"/>
                    <a:pt x="271" y="12"/>
                    <a:pt x="271" y="12"/>
                  </a:cubicBezTo>
                  <a:cubicBezTo>
                    <a:pt x="254" y="12"/>
                    <a:pt x="236" y="12"/>
                    <a:pt x="220" y="12"/>
                  </a:cubicBezTo>
                  <a:cubicBezTo>
                    <a:pt x="219" y="12"/>
                    <a:pt x="219" y="12"/>
                    <a:pt x="219" y="12"/>
                  </a:cubicBezTo>
                  <a:cubicBezTo>
                    <a:pt x="203" y="13"/>
                    <a:pt x="187" y="13"/>
                    <a:pt x="173" y="13"/>
                  </a:cubicBezTo>
                  <a:cubicBezTo>
                    <a:pt x="148" y="13"/>
                    <a:pt x="130" y="12"/>
                    <a:pt x="115" y="10"/>
                  </a:cubicBezTo>
                  <a:cubicBezTo>
                    <a:pt x="109" y="9"/>
                    <a:pt x="104" y="9"/>
                    <a:pt x="99" y="8"/>
                  </a:cubicBezTo>
                  <a:cubicBezTo>
                    <a:pt x="65" y="3"/>
                    <a:pt x="42" y="0"/>
                    <a:pt x="27" y="0"/>
                  </a:cubicBezTo>
                  <a:cubicBezTo>
                    <a:pt x="6" y="0"/>
                    <a:pt x="2" y="6"/>
                    <a:pt x="1" y="18"/>
                  </a:cubicBezTo>
                  <a:cubicBezTo>
                    <a:pt x="0" y="25"/>
                    <a:pt x="3" y="31"/>
                    <a:pt x="8" y="37"/>
                  </a:cubicBezTo>
                  <a:cubicBezTo>
                    <a:pt x="23" y="53"/>
                    <a:pt x="61" y="64"/>
                    <a:pt x="108" y="64"/>
                  </a:cubicBezTo>
                  <a:cubicBezTo>
                    <a:pt x="152" y="64"/>
                    <a:pt x="184" y="56"/>
                    <a:pt x="218" y="47"/>
                  </a:cubicBezTo>
                  <a:cubicBezTo>
                    <a:pt x="254" y="38"/>
                    <a:pt x="291" y="29"/>
                    <a:pt x="346"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1" name="Freeform 34"/>
            <p:cNvSpPr>
              <a:spLocks/>
            </p:cNvSpPr>
            <p:nvPr userDrawn="1"/>
          </p:nvSpPr>
          <p:spPr bwMode="auto">
            <a:xfrm>
              <a:off x="3424238" y="3930650"/>
              <a:ext cx="1023938" cy="1368425"/>
            </a:xfrm>
            <a:custGeom>
              <a:avLst/>
              <a:gdLst>
                <a:gd name="T0" fmla="*/ 0 w 645"/>
                <a:gd name="T1" fmla="*/ 0 h 862"/>
                <a:gd name="T2" fmla="*/ 640 w 645"/>
                <a:gd name="T3" fmla="*/ 0 h 862"/>
                <a:gd name="T4" fmla="*/ 640 w 645"/>
                <a:gd name="T5" fmla="*/ 134 h 862"/>
                <a:gd name="T6" fmla="*/ 151 w 645"/>
                <a:gd name="T7" fmla="*/ 134 h 862"/>
                <a:gd name="T8" fmla="*/ 151 w 645"/>
                <a:gd name="T9" fmla="*/ 359 h 862"/>
                <a:gd name="T10" fmla="*/ 584 w 645"/>
                <a:gd name="T11" fmla="*/ 359 h 862"/>
                <a:gd name="T12" fmla="*/ 584 w 645"/>
                <a:gd name="T13" fmla="*/ 496 h 862"/>
                <a:gd name="T14" fmla="*/ 151 w 645"/>
                <a:gd name="T15" fmla="*/ 496 h 862"/>
                <a:gd name="T16" fmla="*/ 151 w 645"/>
                <a:gd name="T17" fmla="*/ 727 h 862"/>
                <a:gd name="T18" fmla="*/ 645 w 645"/>
                <a:gd name="T19" fmla="*/ 727 h 862"/>
                <a:gd name="T20" fmla="*/ 645 w 645"/>
                <a:gd name="T21" fmla="*/ 862 h 862"/>
                <a:gd name="T22" fmla="*/ 0 w 645"/>
                <a:gd name="T23" fmla="*/ 862 h 862"/>
                <a:gd name="T24" fmla="*/ 0 w 645"/>
                <a:gd name="T25" fmla="*/ 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5" h="862">
                  <a:moveTo>
                    <a:pt x="0" y="0"/>
                  </a:moveTo>
                  <a:lnTo>
                    <a:pt x="640" y="0"/>
                  </a:lnTo>
                  <a:lnTo>
                    <a:pt x="640" y="134"/>
                  </a:lnTo>
                  <a:lnTo>
                    <a:pt x="151" y="134"/>
                  </a:lnTo>
                  <a:lnTo>
                    <a:pt x="151" y="359"/>
                  </a:lnTo>
                  <a:lnTo>
                    <a:pt x="584" y="359"/>
                  </a:lnTo>
                  <a:lnTo>
                    <a:pt x="584" y="496"/>
                  </a:lnTo>
                  <a:lnTo>
                    <a:pt x="151" y="496"/>
                  </a:lnTo>
                  <a:lnTo>
                    <a:pt x="151" y="727"/>
                  </a:lnTo>
                  <a:lnTo>
                    <a:pt x="645" y="727"/>
                  </a:lnTo>
                  <a:lnTo>
                    <a:pt x="645" y="862"/>
                  </a:lnTo>
                  <a:lnTo>
                    <a:pt x="0" y="86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2" name="Freeform 35"/>
            <p:cNvSpPr>
              <a:spLocks noEditPoints="1"/>
            </p:cNvSpPr>
            <p:nvPr userDrawn="1"/>
          </p:nvSpPr>
          <p:spPr bwMode="auto">
            <a:xfrm>
              <a:off x="4545013" y="3870325"/>
              <a:ext cx="1069975" cy="1450975"/>
            </a:xfrm>
            <a:custGeom>
              <a:avLst/>
              <a:gdLst>
                <a:gd name="T0" fmla="*/ 0 w 285"/>
                <a:gd name="T1" fmla="*/ 244 h 387"/>
                <a:gd name="T2" fmla="*/ 0 w 285"/>
                <a:gd name="T3" fmla="*/ 243 h 387"/>
                <a:gd name="T4" fmla="*/ 128 w 285"/>
                <a:gd name="T5" fmla="*/ 100 h 387"/>
                <a:gd name="T6" fmla="*/ 222 w 285"/>
                <a:gd name="T7" fmla="*/ 149 h 387"/>
                <a:gd name="T8" fmla="*/ 222 w 285"/>
                <a:gd name="T9" fmla="*/ 0 h 387"/>
                <a:gd name="T10" fmla="*/ 285 w 285"/>
                <a:gd name="T11" fmla="*/ 0 h 387"/>
                <a:gd name="T12" fmla="*/ 285 w 285"/>
                <a:gd name="T13" fmla="*/ 381 h 387"/>
                <a:gd name="T14" fmla="*/ 222 w 285"/>
                <a:gd name="T15" fmla="*/ 381 h 387"/>
                <a:gd name="T16" fmla="*/ 222 w 285"/>
                <a:gd name="T17" fmla="*/ 335 h 387"/>
                <a:gd name="T18" fmla="*/ 128 w 285"/>
                <a:gd name="T19" fmla="*/ 387 h 387"/>
                <a:gd name="T20" fmla="*/ 0 w 285"/>
                <a:gd name="T21" fmla="*/ 244 h 387"/>
                <a:gd name="T22" fmla="*/ 223 w 285"/>
                <a:gd name="T23" fmla="*/ 244 h 387"/>
                <a:gd name="T24" fmla="*/ 223 w 285"/>
                <a:gd name="T25" fmla="*/ 243 h 387"/>
                <a:gd name="T26" fmla="*/ 143 w 285"/>
                <a:gd name="T27" fmla="*/ 155 h 387"/>
                <a:gd name="T28" fmla="*/ 64 w 285"/>
                <a:gd name="T29" fmla="*/ 243 h 387"/>
                <a:gd name="T30" fmla="*/ 64 w 285"/>
                <a:gd name="T31" fmla="*/ 244 h 387"/>
                <a:gd name="T32" fmla="*/ 143 w 285"/>
                <a:gd name="T33" fmla="*/ 332 h 387"/>
                <a:gd name="T34" fmla="*/ 223 w 285"/>
                <a:gd name="T35" fmla="*/ 24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387">
                  <a:moveTo>
                    <a:pt x="0" y="244"/>
                  </a:moveTo>
                  <a:cubicBezTo>
                    <a:pt x="0" y="243"/>
                    <a:pt x="0" y="243"/>
                    <a:pt x="0" y="243"/>
                  </a:cubicBezTo>
                  <a:cubicBezTo>
                    <a:pt x="0" y="152"/>
                    <a:pt x="62" y="100"/>
                    <a:pt x="128" y="100"/>
                  </a:cubicBezTo>
                  <a:cubicBezTo>
                    <a:pt x="173" y="100"/>
                    <a:pt x="202" y="122"/>
                    <a:pt x="222" y="149"/>
                  </a:cubicBezTo>
                  <a:cubicBezTo>
                    <a:pt x="222" y="0"/>
                    <a:pt x="222" y="0"/>
                    <a:pt x="222" y="0"/>
                  </a:cubicBezTo>
                  <a:cubicBezTo>
                    <a:pt x="285" y="0"/>
                    <a:pt x="285" y="0"/>
                    <a:pt x="285" y="0"/>
                  </a:cubicBezTo>
                  <a:cubicBezTo>
                    <a:pt x="285" y="381"/>
                    <a:pt x="285" y="381"/>
                    <a:pt x="285" y="381"/>
                  </a:cubicBezTo>
                  <a:cubicBezTo>
                    <a:pt x="222" y="381"/>
                    <a:pt x="222" y="381"/>
                    <a:pt x="222" y="381"/>
                  </a:cubicBezTo>
                  <a:cubicBezTo>
                    <a:pt x="222" y="335"/>
                    <a:pt x="222" y="335"/>
                    <a:pt x="222" y="335"/>
                  </a:cubicBezTo>
                  <a:cubicBezTo>
                    <a:pt x="202" y="364"/>
                    <a:pt x="173" y="387"/>
                    <a:pt x="128" y="387"/>
                  </a:cubicBezTo>
                  <a:cubicBezTo>
                    <a:pt x="63" y="387"/>
                    <a:pt x="0" y="335"/>
                    <a:pt x="0" y="244"/>
                  </a:cubicBezTo>
                  <a:close/>
                  <a:moveTo>
                    <a:pt x="223" y="244"/>
                  </a:moveTo>
                  <a:cubicBezTo>
                    <a:pt x="223" y="243"/>
                    <a:pt x="223" y="243"/>
                    <a:pt x="223" y="243"/>
                  </a:cubicBezTo>
                  <a:cubicBezTo>
                    <a:pt x="223" y="190"/>
                    <a:pt x="185" y="155"/>
                    <a:pt x="143" y="155"/>
                  </a:cubicBezTo>
                  <a:cubicBezTo>
                    <a:pt x="100" y="155"/>
                    <a:pt x="64" y="188"/>
                    <a:pt x="64" y="243"/>
                  </a:cubicBezTo>
                  <a:cubicBezTo>
                    <a:pt x="64" y="244"/>
                    <a:pt x="64" y="244"/>
                    <a:pt x="64" y="244"/>
                  </a:cubicBezTo>
                  <a:cubicBezTo>
                    <a:pt x="64" y="297"/>
                    <a:pt x="100" y="332"/>
                    <a:pt x="143" y="332"/>
                  </a:cubicBezTo>
                  <a:cubicBezTo>
                    <a:pt x="185" y="332"/>
                    <a:pt x="223" y="297"/>
                    <a:pt x="223" y="2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3" name="Freeform 36"/>
            <p:cNvSpPr>
              <a:spLocks/>
            </p:cNvSpPr>
            <p:nvPr userDrawn="1"/>
          </p:nvSpPr>
          <p:spPr bwMode="auto">
            <a:xfrm>
              <a:off x="5813425" y="4267200"/>
              <a:ext cx="925513" cy="1054100"/>
            </a:xfrm>
            <a:custGeom>
              <a:avLst/>
              <a:gdLst>
                <a:gd name="T0" fmla="*/ 0 w 247"/>
                <a:gd name="T1" fmla="*/ 175 h 281"/>
                <a:gd name="T2" fmla="*/ 0 w 247"/>
                <a:gd name="T3" fmla="*/ 0 h 281"/>
                <a:gd name="T4" fmla="*/ 63 w 247"/>
                <a:gd name="T5" fmla="*/ 0 h 281"/>
                <a:gd name="T6" fmla="*/ 63 w 247"/>
                <a:gd name="T7" fmla="*/ 156 h 281"/>
                <a:gd name="T8" fmla="*/ 122 w 247"/>
                <a:gd name="T9" fmla="*/ 223 h 281"/>
                <a:gd name="T10" fmla="*/ 184 w 247"/>
                <a:gd name="T11" fmla="*/ 155 h 281"/>
                <a:gd name="T12" fmla="*/ 184 w 247"/>
                <a:gd name="T13" fmla="*/ 0 h 281"/>
                <a:gd name="T14" fmla="*/ 247 w 247"/>
                <a:gd name="T15" fmla="*/ 0 h 281"/>
                <a:gd name="T16" fmla="*/ 247 w 247"/>
                <a:gd name="T17" fmla="*/ 275 h 281"/>
                <a:gd name="T18" fmla="*/ 184 w 247"/>
                <a:gd name="T19" fmla="*/ 275 h 281"/>
                <a:gd name="T20" fmla="*/ 184 w 247"/>
                <a:gd name="T21" fmla="*/ 232 h 281"/>
                <a:gd name="T22" fmla="*/ 98 w 247"/>
                <a:gd name="T23" fmla="*/ 281 h 281"/>
                <a:gd name="T24" fmla="*/ 0 w 247"/>
                <a:gd name="T25" fmla="*/ 17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281">
                  <a:moveTo>
                    <a:pt x="0" y="175"/>
                  </a:moveTo>
                  <a:cubicBezTo>
                    <a:pt x="0" y="0"/>
                    <a:pt x="0" y="0"/>
                    <a:pt x="0" y="0"/>
                  </a:cubicBezTo>
                  <a:cubicBezTo>
                    <a:pt x="63" y="0"/>
                    <a:pt x="63" y="0"/>
                    <a:pt x="63" y="0"/>
                  </a:cubicBezTo>
                  <a:cubicBezTo>
                    <a:pt x="63" y="156"/>
                    <a:pt x="63" y="156"/>
                    <a:pt x="63" y="156"/>
                  </a:cubicBezTo>
                  <a:cubicBezTo>
                    <a:pt x="63" y="199"/>
                    <a:pt x="84" y="223"/>
                    <a:pt x="122" y="223"/>
                  </a:cubicBezTo>
                  <a:cubicBezTo>
                    <a:pt x="158" y="223"/>
                    <a:pt x="184" y="198"/>
                    <a:pt x="184" y="155"/>
                  </a:cubicBezTo>
                  <a:cubicBezTo>
                    <a:pt x="184" y="0"/>
                    <a:pt x="184" y="0"/>
                    <a:pt x="184" y="0"/>
                  </a:cubicBezTo>
                  <a:cubicBezTo>
                    <a:pt x="247" y="0"/>
                    <a:pt x="247" y="0"/>
                    <a:pt x="247" y="0"/>
                  </a:cubicBezTo>
                  <a:cubicBezTo>
                    <a:pt x="247" y="275"/>
                    <a:pt x="247" y="275"/>
                    <a:pt x="247" y="275"/>
                  </a:cubicBezTo>
                  <a:cubicBezTo>
                    <a:pt x="184" y="275"/>
                    <a:pt x="184" y="275"/>
                    <a:pt x="184" y="275"/>
                  </a:cubicBezTo>
                  <a:cubicBezTo>
                    <a:pt x="184" y="232"/>
                    <a:pt x="184" y="232"/>
                    <a:pt x="184" y="232"/>
                  </a:cubicBezTo>
                  <a:cubicBezTo>
                    <a:pt x="166" y="258"/>
                    <a:pt x="140" y="281"/>
                    <a:pt x="98" y="281"/>
                  </a:cubicBezTo>
                  <a:cubicBezTo>
                    <a:pt x="36" y="281"/>
                    <a:pt x="0" y="239"/>
                    <a:pt x="0" y="1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4" name="Freeform 37"/>
            <p:cNvSpPr>
              <a:spLocks/>
            </p:cNvSpPr>
            <p:nvPr userDrawn="1"/>
          </p:nvSpPr>
          <p:spPr bwMode="auto">
            <a:xfrm>
              <a:off x="6889750" y="4244975"/>
              <a:ext cx="955675" cy="1076325"/>
            </a:xfrm>
            <a:custGeom>
              <a:avLst/>
              <a:gdLst>
                <a:gd name="T0" fmla="*/ 0 w 255"/>
                <a:gd name="T1" fmla="*/ 145 h 287"/>
                <a:gd name="T2" fmla="*/ 0 w 255"/>
                <a:gd name="T3" fmla="*/ 144 h 287"/>
                <a:gd name="T4" fmla="*/ 144 w 255"/>
                <a:gd name="T5" fmla="*/ 0 h 287"/>
                <a:gd name="T6" fmla="*/ 254 w 255"/>
                <a:gd name="T7" fmla="*/ 47 h 287"/>
                <a:gd name="T8" fmla="*/ 214 w 255"/>
                <a:gd name="T9" fmla="*/ 90 h 287"/>
                <a:gd name="T10" fmla="*/ 143 w 255"/>
                <a:gd name="T11" fmla="*/ 55 h 287"/>
                <a:gd name="T12" fmla="*/ 64 w 255"/>
                <a:gd name="T13" fmla="*/ 143 h 287"/>
                <a:gd name="T14" fmla="*/ 64 w 255"/>
                <a:gd name="T15" fmla="*/ 144 h 287"/>
                <a:gd name="T16" fmla="*/ 146 w 255"/>
                <a:gd name="T17" fmla="*/ 232 h 287"/>
                <a:gd name="T18" fmla="*/ 217 w 255"/>
                <a:gd name="T19" fmla="*/ 198 h 287"/>
                <a:gd name="T20" fmla="*/ 255 w 255"/>
                <a:gd name="T21" fmla="*/ 236 h 287"/>
                <a:gd name="T22" fmla="*/ 143 w 255"/>
                <a:gd name="T23" fmla="*/ 287 h 287"/>
                <a:gd name="T24" fmla="*/ 0 w 255"/>
                <a:gd name="T25"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87">
                  <a:moveTo>
                    <a:pt x="0" y="145"/>
                  </a:moveTo>
                  <a:cubicBezTo>
                    <a:pt x="0" y="144"/>
                    <a:pt x="0" y="144"/>
                    <a:pt x="0" y="144"/>
                  </a:cubicBezTo>
                  <a:cubicBezTo>
                    <a:pt x="0" y="66"/>
                    <a:pt x="61" y="0"/>
                    <a:pt x="144" y="0"/>
                  </a:cubicBezTo>
                  <a:cubicBezTo>
                    <a:pt x="195" y="0"/>
                    <a:pt x="228" y="19"/>
                    <a:pt x="254" y="47"/>
                  </a:cubicBezTo>
                  <a:cubicBezTo>
                    <a:pt x="214" y="90"/>
                    <a:pt x="214" y="90"/>
                    <a:pt x="214" y="90"/>
                  </a:cubicBezTo>
                  <a:cubicBezTo>
                    <a:pt x="195" y="69"/>
                    <a:pt x="175" y="55"/>
                    <a:pt x="143" y="55"/>
                  </a:cubicBezTo>
                  <a:cubicBezTo>
                    <a:pt x="97" y="55"/>
                    <a:pt x="64" y="95"/>
                    <a:pt x="64" y="143"/>
                  </a:cubicBezTo>
                  <a:cubicBezTo>
                    <a:pt x="64" y="144"/>
                    <a:pt x="64" y="144"/>
                    <a:pt x="64" y="144"/>
                  </a:cubicBezTo>
                  <a:cubicBezTo>
                    <a:pt x="64" y="193"/>
                    <a:pt x="97" y="232"/>
                    <a:pt x="146" y="232"/>
                  </a:cubicBezTo>
                  <a:cubicBezTo>
                    <a:pt x="176" y="232"/>
                    <a:pt x="198" y="219"/>
                    <a:pt x="217" y="198"/>
                  </a:cubicBezTo>
                  <a:cubicBezTo>
                    <a:pt x="255" y="236"/>
                    <a:pt x="255" y="236"/>
                    <a:pt x="255" y="236"/>
                  </a:cubicBezTo>
                  <a:cubicBezTo>
                    <a:pt x="228" y="266"/>
                    <a:pt x="197" y="287"/>
                    <a:pt x="143" y="287"/>
                  </a:cubicBezTo>
                  <a:cubicBezTo>
                    <a:pt x="61" y="287"/>
                    <a:pt x="0" y="223"/>
                    <a:pt x="0" y="1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5" name="Freeform 38"/>
            <p:cNvSpPr>
              <a:spLocks noEditPoints="1"/>
            </p:cNvSpPr>
            <p:nvPr userDrawn="1"/>
          </p:nvSpPr>
          <p:spPr bwMode="auto">
            <a:xfrm>
              <a:off x="7908925" y="4252913"/>
              <a:ext cx="930275" cy="1068388"/>
            </a:xfrm>
            <a:custGeom>
              <a:avLst/>
              <a:gdLst>
                <a:gd name="T0" fmla="*/ 0 w 248"/>
                <a:gd name="T1" fmla="*/ 200 h 285"/>
                <a:gd name="T2" fmla="*/ 0 w 248"/>
                <a:gd name="T3" fmla="*/ 199 h 285"/>
                <a:gd name="T4" fmla="*/ 113 w 248"/>
                <a:gd name="T5" fmla="*/ 110 h 285"/>
                <a:gd name="T6" fmla="*/ 187 w 248"/>
                <a:gd name="T7" fmla="*/ 122 h 285"/>
                <a:gd name="T8" fmla="*/ 187 w 248"/>
                <a:gd name="T9" fmla="*/ 115 h 285"/>
                <a:gd name="T10" fmla="*/ 119 w 248"/>
                <a:gd name="T11" fmla="*/ 55 h 285"/>
                <a:gd name="T12" fmla="*/ 40 w 248"/>
                <a:gd name="T13" fmla="*/ 72 h 285"/>
                <a:gd name="T14" fmla="*/ 24 w 248"/>
                <a:gd name="T15" fmla="*/ 23 h 285"/>
                <a:gd name="T16" fmla="*/ 127 w 248"/>
                <a:gd name="T17" fmla="*/ 0 h 285"/>
                <a:gd name="T18" fmla="*/ 219 w 248"/>
                <a:gd name="T19" fmla="*/ 31 h 285"/>
                <a:gd name="T20" fmla="*/ 248 w 248"/>
                <a:gd name="T21" fmla="*/ 116 h 285"/>
                <a:gd name="T22" fmla="*/ 248 w 248"/>
                <a:gd name="T23" fmla="*/ 279 h 285"/>
                <a:gd name="T24" fmla="*/ 187 w 248"/>
                <a:gd name="T25" fmla="*/ 279 h 285"/>
                <a:gd name="T26" fmla="*/ 187 w 248"/>
                <a:gd name="T27" fmla="*/ 245 h 285"/>
                <a:gd name="T28" fmla="*/ 97 w 248"/>
                <a:gd name="T29" fmla="*/ 285 h 285"/>
                <a:gd name="T30" fmla="*/ 0 w 248"/>
                <a:gd name="T31" fmla="*/ 200 h 285"/>
                <a:gd name="T32" fmla="*/ 188 w 248"/>
                <a:gd name="T33" fmla="*/ 180 h 285"/>
                <a:gd name="T34" fmla="*/ 188 w 248"/>
                <a:gd name="T35" fmla="*/ 161 h 285"/>
                <a:gd name="T36" fmla="*/ 126 w 248"/>
                <a:gd name="T37" fmla="*/ 150 h 285"/>
                <a:gd name="T38" fmla="*/ 61 w 248"/>
                <a:gd name="T39" fmla="*/ 196 h 285"/>
                <a:gd name="T40" fmla="*/ 61 w 248"/>
                <a:gd name="T41" fmla="*/ 197 h 285"/>
                <a:gd name="T42" fmla="*/ 115 w 248"/>
                <a:gd name="T43" fmla="*/ 239 h 285"/>
                <a:gd name="T44" fmla="*/ 188 w 248"/>
                <a:gd name="T45" fmla="*/ 1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8" h="285">
                  <a:moveTo>
                    <a:pt x="0" y="200"/>
                  </a:moveTo>
                  <a:cubicBezTo>
                    <a:pt x="0" y="199"/>
                    <a:pt x="0" y="199"/>
                    <a:pt x="0" y="199"/>
                  </a:cubicBezTo>
                  <a:cubicBezTo>
                    <a:pt x="0" y="139"/>
                    <a:pt x="46" y="110"/>
                    <a:pt x="113" y="110"/>
                  </a:cubicBezTo>
                  <a:cubicBezTo>
                    <a:pt x="144" y="110"/>
                    <a:pt x="166" y="115"/>
                    <a:pt x="187" y="122"/>
                  </a:cubicBezTo>
                  <a:cubicBezTo>
                    <a:pt x="187" y="115"/>
                    <a:pt x="187" y="115"/>
                    <a:pt x="187" y="115"/>
                  </a:cubicBezTo>
                  <a:cubicBezTo>
                    <a:pt x="187" y="76"/>
                    <a:pt x="163" y="55"/>
                    <a:pt x="119" y="55"/>
                  </a:cubicBezTo>
                  <a:cubicBezTo>
                    <a:pt x="88" y="55"/>
                    <a:pt x="65" y="62"/>
                    <a:pt x="40" y="72"/>
                  </a:cubicBezTo>
                  <a:cubicBezTo>
                    <a:pt x="24" y="23"/>
                    <a:pt x="24" y="23"/>
                    <a:pt x="24" y="23"/>
                  </a:cubicBezTo>
                  <a:cubicBezTo>
                    <a:pt x="54" y="9"/>
                    <a:pt x="84" y="0"/>
                    <a:pt x="127" y="0"/>
                  </a:cubicBezTo>
                  <a:cubicBezTo>
                    <a:pt x="169" y="0"/>
                    <a:pt x="199" y="11"/>
                    <a:pt x="219" y="31"/>
                  </a:cubicBezTo>
                  <a:cubicBezTo>
                    <a:pt x="239" y="51"/>
                    <a:pt x="248" y="80"/>
                    <a:pt x="248" y="116"/>
                  </a:cubicBezTo>
                  <a:cubicBezTo>
                    <a:pt x="248" y="279"/>
                    <a:pt x="248" y="279"/>
                    <a:pt x="248" y="279"/>
                  </a:cubicBezTo>
                  <a:cubicBezTo>
                    <a:pt x="187" y="279"/>
                    <a:pt x="187" y="279"/>
                    <a:pt x="187" y="279"/>
                  </a:cubicBezTo>
                  <a:cubicBezTo>
                    <a:pt x="187" y="245"/>
                    <a:pt x="187" y="245"/>
                    <a:pt x="187" y="245"/>
                  </a:cubicBezTo>
                  <a:cubicBezTo>
                    <a:pt x="168" y="267"/>
                    <a:pt x="139" y="285"/>
                    <a:pt x="97" y="285"/>
                  </a:cubicBezTo>
                  <a:cubicBezTo>
                    <a:pt x="46" y="285"/>
                    <a:pt x="0" y="255"/>
                    <a:pt x="0" y="200"/>
                  </a:cubicBezTo>
                  <a:close/>
                  <a:moveTo>
                    <a:pt x="188" y="180"/>
                  </a:moveTo>
                  <a:cubicBezTo>
                    <a:pt x="188" y="161"/>
                    <a:pt x="188" y="161"/>
                    <a:pt x="188" y="161"/>
                  </a:cubicBezTo>
                  <a:cubicBezTo>
                    <a:pt x="172" y="155"/>
                    <a:pt x="151" y="150"/>
                    <a:pt x="126" y="150"/>
                  </a:cubicBezTo>
                  <a:cubicBezTo>
                    <a:pt x="85" y="150"/>
                    <a:pt x="61" y="167"/>
                    <a:pt x="61" y="196"/>
                  </a:cubicBezTo>
                  <a:cubicBezTo>
                    <a:pt x="61" y="197"/>
                    <a:pt x="61" y="197"/>
                    <a:pt x="61" y="197"/>
                  </a:cubicBezTo>
                  <a:cubicBezTo>
                    <a:pt x="61" y="224"/>
                    <a:pt x="85" y="239"/>
                    <a:pt x="115" y="239"/>
                  </a:cubicBezTo>
                  <a:cubicBezTo>
                    <a:pt x="157" y="239"/>
                    <a:pt x="188" y="215"/>
                    <a:pt x="188"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6" name="Freeform 39"/>
            <p:cNvSpPr>
              <a:spLocks/>
            </p:cNvSpPr>
            <p:nvPr userDrawn="1"/>
          </p:nvSpPr>
          <p:spPr bwMode="auto">
            <a:xfrm>
              <a:off x="8943975" y="3983038"/>
              <a:ext cx="646113" cy="1335088"/>
            </a:xfrm>
            <a:custGeom>
              <a:avLst/>
              <a:gdLst>
                <a:gd name="T0" fmla="*/ 35 w 172"/>
                <a:gd name="T1" fmla="*/ 275 h 356"/>
                <a:gd name="T2" fmla="*/ 35 w 172"/>
                <a:gd name="T3" fmla="*/ 130 h 356"/>
                <a:gd name="T4" fmla="*/ 0 w 172"/>
                <a:gd name="T5" fmla="*/ 130 h 356"/>
                <a:gd name="T6" fmla="*/ 0 w 172"/>
                <a:gd name="T7" fmla="*/ 76 h 356"/>
                <a:gd name="T8" fmla="*/ 35 w 172"/>
                <a:gd name="T9" fmla="*/ 76 h 356"/>
                <a:gd name="T10" fmla="*/ 35 w 172"/>
                <a:gd name="T11" fmla="*/ 0 h 356"/>
                <a:gd name="T12" fmla="*/ 98 w 172"/>
                <a:gd name="T13" fmla="*/ 0 h 356"/>
                <a:gd name="T14" fmla="*/ 98 w 172"/>
                <a:gd name="T15" fmla="*/ 76 h 356"/>
                <a:gd name="T16" fmla="*/ 172 w 172"/>
                <a:gd name="T17" fmla="*/ 76 h 356"/>
                <a:gd name="T18" fmla="*/ 172 w 172"/>
                <a:gd name="T19" fmla="*/ 130 h 356"/>
                <a:gd name="T20" fmla="*/ 98 w 172"/>
                <a:gd name="T21" fmla="*/ 130 h 356"/>
                <a:gd name="T22" fmla="*/ 98 w 172"/>
                <a:gd name="T23" fmla="*/ 265 h 356"/>
                <a:gd name="T24" fmla="*/ 132 w 172"/>
                <a:gd name="T25" fmla="*/ 299 h 356"/>
                <a:gd name="T26" fmla="*/ 171 w 172"/>
                <a:gd name="T27" fmla="*/ 290 h 356"/>
                <a:gd name="T28" fmla="*/ 171 w 172"/>
                <a:gd name="T29" fmla="*/ 342 h 356"/>
                <a:gd name="T30" fmla="*/ 114 w 172"/>
                <a:gd name="T31" fmla="*/ 356 h 356"/>
                <a:gd name="T32" fmla="*/ 35 w 172"/>
                <a:gd name="T33" fmla="*/ 27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356">
                  <a:moveTo>
                    <a:pt x="35" y="275"/>
                  </a:moveTo>
                  <a:cubicBezTo>
                    <a:pt x="35" y="130"/>
                    <a:pt x="35" y="130"/>
                    <a:pt x="35" y="130"/>
                  </a:cubicBezTo>
                  <a:cubicBezTo>
                    <a:pt x="0" y="130"/>
                    <a:pt x="0" y="130"/>
                    <a:pt x="0" y="130"/>
                  </a:cubicBezTo>
                  <a:cubicBezTo>
                    <a:pt x="0" y="76"/>
                    <a:pt x="0" y="76"/>
                    <a:pt x="0" y="76"/>
                  </a:cubicBezTo>
                  <a:cubicBezTo>
                    <a:pt x="35" y="76"/>
                    <a:pt x="35" y="76"/>
                    <a:pt x="35" y="76"/>
                  </a:cubicBezTo>
                  <a:cubicBezTo>
                    <a:pt x="35" y="0"/>
                    <a:pt x="35" y="0"/>
                    <a:pt x="35" y="0"/>
                  </a:cubicBezTo>
                  <a:cubicBezTo>
                    <a:pt x="98" y="0"/>
                    <a:pt x="98" y="0"/>
                    <a:pt x="98" y="0"/>
                  </a:cubicBezTo>
                  <a:cubicBezTo>
                    <a:pt x="98" y="76"/>
                    <a:pt x="98" y="76"/>
                    <a:pt x="98" y="76"/>
                  </a:cubicBezTo>
                  <a:cubicBezTo>
                    <a:pt x="172" y="76"/>
                    <a:pt x="172" y="76"/>
                    <a:pt x="172" y="76"/>
                  </a:cubicBezTo>
                  <a:cubicBezTo>
                    <a:pt x="172" y="130"/>
                    <a:pt x="172" y="130"/>
                    <a:pt x="172" y="130"/>
                  </a:cubicBezTo>
                  <a:cubicBezTo>
                    <a:pt x="98" y="130"/>
                    <a:pt x="98" y="130"/>
                    <a:pt x="98" y="130"/>
                  </a:cubicBezTo>
                  <a:cubicBezTo>
                    <a:pt x="98" y="265"/>
                    <a:pt x="98" y="265"/>
                    <a:pt x="98" y="265"/>
                  </a:cubicBezTo>
                  <a:cubicBezTo>
                    <a:pt x="98" y="290"/>
                    <a:pt x="110" y="299"/>
                    <a:pt x="132" y="299"/>
                  </a:cubicBezTo>
                  <a:cubicBezTo>
                    <a:pt x="146" y="299"/>
                    <a:pt x="158" y="296"/>
                    <a:pt x="171" y="290"/>
                  </a:cubicBezTo>
                  <a:cubicBezTo>
                    <a:pt x="171" y="342"/>
                    <a:pt x="171" y="342"/>
                    <a:pt x="171" y="342"/>
                  </a:cubicBezTo>
                  <a:cubicBezTo>
                    <a:pt x="155" y="351"/>
                    <a:pt x="138" y="356"/>
                    <a:pt x="114" y="356"/>
                  </a:cubicBezTo>
                  <a:cubicBezTo>
                    <a:pt x="68" y="356"/>
                    <a:pt x="35" y="335"/>
                    <a:pt x="35" y="2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7" name="Freeform 40"/>
            <p:cNvSpPr>
              <a:spLocks noEditPoints="1"/>
            </p:cNvSpPr>
            <p:nvPr userDrawn="1"/>
          </p:nvSpPr>
          <p:spPr bwMode="auto">
            <a:xfrm>
              <a:off x="9747250" y="3884613"/>
              <a:ext cx="255588" cy="1414463"/>
            </a:xfrm>
            <a:custGeom>
              <a:avLst/>
              <a:gdLst>
                <a:gd name="T0" fmla="*/ 0 w 161"/>
                <a:gd name="T1" fmla="*/ 0 h 891"/>
                <a:gd name="T2" fmla="*/ 161 w 161"/>
                <a:gd name="T3" fmla="*/ 0 h 891"/>
                <a:gd name="T4" fmla="*/ 161 w 161"/>
                <a:gd name="T5" fmla="*/ 142 h 891"/>
                <a:gd name="T6" fmla="*/ 0 w 161"/>
                <a:gd name="T7" fmla="*/ 142 h 891"/>
                <a:gd name="T8" fmla="*/ 0 w 161"/>
                <a:gd name="T9" fmla="*/ 0 h 891"/>
                <a:gd name="T10" fmla="*/ 5 w 161"/>
                <a:gd name="T11" fmla="*/ 241 h 891"/>
                <a:gd name="T12" fmla="*/ 154 w 161"/>
                <a:gd name="T13" fmla="*/ 241 h 891"/>
                <a:gd name="T14" fmla="*/ 154 w 161"/>
                <a:gd name="T15" fmla="*/ 891 h 891"/>
                <a:gd name="T16" fmla="*/ 5 w 161"/>
                <a:gd name="T17" fmla="*/ 891 h 891"/>
                <a:gd name="T18" fmla="*/ 5 w 161"/>
                <a:gd name="T19" fmla="*/ 24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891">
                  <a:moveTo>
                    <a:pt x="0" y="0"/>
                  </a:moveTo>
                  <a:lnTo>
                    <a:pt x="161" y="0"/>
                  </a:lnTo>
                  <a:lnTo>
                    <a:pt x="161" y="142"/>
                  </a:lnTo>
                  <a:lnTo>
                    <a:pt x="0" y="142"/>
                  </a:lnTo>
                  <a:lnTo>
                    <a:pt x="0" y="0"/>
                  </a:lnTo>
                  <a:close/>
                  <a:moveTo>
                    <a:pt x="5" y="241"/>
                  </a:moveTo>
                  <a:lnTo>
                    <a:pt x="154" y="241"/>
                  </a:lnTo>
                  <a:lnTo>
                    <a:pt x="154" y="891"/>
                  </a:lnTo>
                  <a:lnTo>
                    <a:pt x="5" y="891"/>
                  </a:lnTo>
                  <a:lnTo>
                    <a:pt x="5" y="2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8" name="Freeform 41"/>
            <p:cNvSpPr>
              <a:spLocks noEditPoints="1"/>
            </p:cNvSpPr>
            <p:nvPr userDrawn="1"/>
          </p:nvSpPr>
          <p:spPr bwMode="auto">
            <a:xfrm>
              <a:off x="10155238" y="4244975"/>
              <a:ext cx="1103313" cy="1076325"/>
            </a:xfrm>
            <a:custGeom>
              <a:avLst/>
              <a:gdLst>
                <a:gd name="T0" fmla="*/ 0 w 294"/>
                <a:gd name="T1" fmla="*/ 145 h 287"/>
                <a:gd name="T2" fmla="*/ 0 w 294"/>
                <a:gd name="T3" fmla="*/ 144 h 287"/>
                <a:gd name="T4" fmla="*/ 147 w 294"/>
                <a:gd name="T5" fmla="*/ 0 h 287"/>
                <a:gd name="T6" fmla="*/ 294 w 294"/>
                <a:gd name="T7" fmla="*/ 143 h 287"/>
                <a:gd name="T8" fmla="*/ 294 w 294"/>
                <a:gd name="T9" fmla="*/ 144 h 287"/>
                <a:gd name="T10" fmla="*/ 146 w 294"/>
                <a:gd name="T11" fmla="*/ 287 h 287"/>
                <a:gd name="T12" fmla="*/ 0 w 294"/>
                <a:gd name="T13" fmla="*/ 145 h 287"/>
                <a:gd name="T14" fmla="*/ 231 w 294"/>
                <a:gd name="T15" fmla="*/ 145 h 287"/>
                <a:gd name="T16" fmla="*/ 231 w 294"/>
                <a:gd name="T17" fmla="*/ 144 h 287"/>
                <a:gd name="T18" fmla="*/ 146 w 294"/>
                <a:gd name="T19" fmla="*/ 55 h 287"/>
                <a:gd name="T20" fmla="*/ 63 w 294"/>
                <a:gd name="T21" fmla="*/ 143 h 287"/>
                <a:gd name="T22" fmla="*/ 63 w 294"/>
                <a:gd name="T23" fmla="*/ 144 h 287"/>
                <a:gd name="T24" fmla="*/ 147 w 294"/>
                <a:gd name="T25" fmla="*/ 232 h 287"/>
                <a:gd name="T26" fmla="*/ 231 w 294"/>
                <a:gd name="T27"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4" h="287">
                  <a:moveTo>
                    <a:pt x="0" y="145"/>
                  </a:moveTo>
                  <a:cubicBezTo>
                    <a:pt x="0" y="144"/>
                    <a:pt x="0" y="144"/>
                    <a:pt x="0" y="144"/>
                  </a:cubicBezTo>
                  <a:cubicBezTo>
                    <a:pt x="0" y="65"/>
                    <a:pt x="63" y="0"/>
                    <a:pt x="147" y="0"/>
                  </a:cubicBezTo>
                  <a:cubicBezTo>
                    <a:pt x="232" y="0"/>
                    <a:pt x="294" y="64"/>
                    <a:pt x="294" y="143"/>
                  </a:cubicBezTo>
                  <a:cubicBezTo>
                    <a:pt x="294" y="144"/>
                    <a:pt x="294" y="144"/>
                    <a:pt x="294" y="144"/>
                  </a:cubicBezTo>
                  <a:cubicBezTo>
                    <a:pt x="294" y="222"/>
                    <a:pt x="231" y="287"/>
                    <a:pt x="146" y="287"/>
                  </a:cubicBezTo>
                  <a:cubicBezTo>
                    <a:pt x="62" y="287"/>
                    <a:pt x="0" y="223"/>
                    <a:pt x="0" y="145"/>
                  </a:cubicBezTo>
                  <a:close/>
                  <a:moveTo>
                    <a:pt x="231" y="145"/>
                  </a:moveTo>
                  <a:cubicBezTo>
                    <a:pt x="231" y="144"/>
                    <a:pt x="231" y="144"/>
                    <a:pt x="231" y="144"/>
                  </a:cubicBezTo>
                  <a:cubicBezTo>
                    <a:pt x="231" y="95"/>
                    <a:pt x="196" y="55"/>
                    <a:pt x="146" y="55"/>
                  </a:cubicBezTo>
                  <a:cubicBezTo>
                    <a:pt x="96" y="55"/>
                    <a:pt x="63" y="95"/>
                    <a:pt x="63" y="143"/>
                  </a:cubicBezTo>
                  <a:cubicBezTo>
                    <a:pt x="63" y="144"/>
                    <a:pt x="63" y="144"/>
                    <a:pt x="63" y="144"/>
                  </a:cubicBezTo>
                  <a:cubicBezTo>
                    <a:pt x="63" y="192"/>
                    <a:pt x="98" y="232"/>
                    <a:pt x="147" y="232"/>
                  </a:cubicBezTo>
                  <a:cubicBezTo>
                    <a:pt x="198" y="232"/>
                    <a:pt x="231" y="192"/>
                    <a:pt x="231" y="1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9" name="Freeform 42"/>
            <p:cNvSpPr>
              <a:spLocks/>
            </p:cNvSpPr>
            <p:nvPr userDrawn="1"/>
          </p:nvSpPr>
          <p:spPr bwMode="auto">
            <a:xfrm>
              <a:off x="11407775" y="4244975"/>
              <a:ext cx="930275" cy="1054100"/>
            </a:xfrm>
            <a:custGeom>
              <a:avLst/>
              <a:gdLst>
                <a:gd name="T0" fmla="*/ 0 w 248"/>
                <a:gd name="T1" fmla="*/ 6 h 281"/>
                <a:gd name="T2" fmla="*/ 64 w 248"/>
                <a:gd name="T3" fmla="*/ 6 h 281"/>
                <a:gd name="T4" fmla="*/ 64 w 248"/>
                <a:gd name="T5" fmla="*/ 48 h 281"/>
                <a:gd name="T6" fmla="*/ 150 w 248"/>
                <a:gd name="T7" fmla="*/ 0 h 281"/>
                <a:gd name="T8" fmla="*/ 248 w 248"/>
                <a:gd name="T9" fmla="*/ 105 h 281"/>
                <a:gd name="T10" fmla="*/ 248 w 248"/>
                <a:gd name="T11" fmla="*/ 281 h 281"/>
                <a:gd name="T12" fmla="*/ 184 w 248"/>
                <a:gd name="T13" fmla="*/ 281 h 281"/>
                <a:gd name="T14" fmla="*/ 184 w 248"/>
                <a:gd name="T15" fmla="*/ 125 h 281"/>
                <a:gd name="T16" fmla="*/ 126 w 248"/>
                <a:gd name="T17" fmla="*/ 57 h 281"/>
                <a:gd name="T18" fmla="*/ 64 w 248"/>
                <a:gd name="T19" fmla="*/ 126 h 281"/>
                <a:gd name="T20" fmla="*/ 64 w 248"/>
                <a:gd name="T21" fmla="*/ 281 h 281"/>
                <a:gd name="T22" fmla="*/ 0 w 248"/>
                <a:gd name="T23" fmla="*/ 281 h 281"/>
                <a:gd name="T24" fmla="*/ 0 w 248"/>
                <a:gd name="T25" fmla="*/ 6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8" h="281">
                  <a:moveTo>
                    <a:pt x="0" y="6"/>
                  </a:moveTo>
                  <a:cubicBezTo>
                    <a:pt x="64" y="6"/>
                    <a:pt x="64" y="6"/>
                    <a:pt x="64" y="6"/>
                  </a:cubicBezTo>
                  <a:cubicBezTo>
                    <a:pt x="64" y="48"/>
                    <a:pt x="64" y="48"/>
                    <a:pt x="64" y="48"/>
                  </a:cubicBezTo>
                  <a:cubicBezTo>
                    <a:pt x="81" y="22"/>
                    <a:pt x="107" y="0"/>
                    <a:pt x="150" y="0"/>
                  </a:cubicBezTo>
                  <a:cubicBezTo>
                    <a:pt x="212" y="0"/>
                    <a:pt x="248" y="42"/>
                    <a:pt x="248" y="105"/>
                  </a:cubicBezTo>
                  <a:cubicBezTo>
                    <a:pt x="248" y="281"/>
                    <a:pt x="248" y="281"/>
                    <a:pt x="248" y="281"/>
                  </a:cubicBezTo>
                  <a:cubicBezTo>
                    <a:pt x="184" y="281"/>
                    <a:pt x="184" y="281"/>
                    <a:pt x="184" y="281"/>
                  </a:cubicBezTo>
                  <a:cubicBezTo>
                    <a:pt x="184" y="125"/>
                    <a:pt x="184" y="125"/>
                    <a:pt x="184" y="125"/>
                  </a:cubicBezTo>
                  <a:cubicBezTo>
                    <a:pt x="184" y="82"/>
                    <a:pt x="163" y="57"/>
                    <a:pt x="126" y="57"/>
                  </a:cubicBezTo>
                  <a:cubicBezTo>
                    <a:pt x="89" y="57"/>
                    <a:pt x="64" y="83"/>
                    <a:pt x="64" y="126"/>
                  </a:cubicBezTo>
                  <a:cubicBezTo>
                    <a:pt x="64" y="281"/>
                    <a:pt x="64" y="281"/>
                    <a:pt x="64" y="281"/>
                  </a:cubicBezTo>
                  <a:cubicBezTo>
                    <a:pt x="0" y="281"/>
                    <a:pt x="0" y="281"/>
                    <a:pt x="0" y="281"/>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cxnSp>
        <p:nvCxnSpPr>
          <p:cNvPr id="1045" name="Straight Connector 1044"/>
          <p:cNvCxnSpPr/>
          <p:nvPr userDrawn="1"/>
        </p:nvCxnSpPr>
        <p:spPr>
          <a:xfrm>
            <a:off x="395536" y="2813127"/>
            <a:ext cx="496855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47" name="Oval 1046"/>
          <p:cNvSpPr/>
          <p:nvPr userDrawn="1"/>
        </p:nvSpPr>
        <p:spPr>
          <a:xfrm>
            <a:off x="5364088" y="2381079"/>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9" name="Date Placeholder 38"/>
          <p:cNvSpPr>
            <a:spLocks noGrp="1"/>
          </p:cNvSpPr>
          <p:nvPr>
            <p:ph type="dt" sz="half" idx="10"/>
          </p:nvPr>
        </p:nvSpPr>
        <p:spPr/>
        <p:txBody>
          <a:bodyPr/>
          <a:lstStyle>
            <a:lvl1pPr>
              <a:defRPr>
                <a:solidFill>
                  <a:schemeClr val="bg1"/>
                </a:solidFill>
              </a:defRPr>
            </a:lvl1pPr>
          </a:lstStyle>
          <a:p>
            <a:fld id="{546E0129-E971-414F-9C50-133062B87FFC}" type="datetime4">
              <a:rPr lang="en-AU" smtClean="0"/>
              <a:t>October 12, 2016</a:t>
            </a:fld>
            <a:endParaRPr lang="en-AU" dirty="0"/>
          </a:p>
        </p:txBody>
      </p:sp>
      <p:sp>
        <p:nvSpPr>
          <p:cNvPr id="40" name="Footer Placeholder 39"/>
          <p:cNvSpPr>
            <a:spLocks noGrp="1"/>
          </p:cNvSpPr>
          <p:nvPr>
            <p:ph type="ftr" sz="quarter" idx="11"/>
          </p:nvPr>
        </p:nvSpPr>
        <p:spPr>
          <a:xfrm>
            <a:off x="395536" y="4749626"/>
            <a:ext cx="2736305" cy="273844"/>
          </a:xfrm>
        </p:spPr>
        <p:txBody>
          <a:bodyPr/>
          <a:lstStyle>
            <a:lvl1pPr>
              <a:defRPr>
                <a:solidFill>
                  <a:schemeClr val="bg1"/>
                </a:solidFill>
              </a:defRPr>
            </a:lvl1pPr>
          </a:lstStyle>
          <a:p>
            <a:r>
              <a:rPr lang="en-AU" dirty="0" smtClean="0"/>
              <a:t>© NSW Department of Education | </a:t>
            </a:r>
            <a:r>
              <a:rPr lang="en-US" dirty="0" smtClean="0"/>
              <a:t>Document title</a:t>
            </a:r>
            <a:endParaRPr lang="en-AU" dirty="0"/>
          </a:p>
        </p:txBody>
      </p:sp>
      <p:sp>
        <p:nvSpPr>
          <p:cNvPr id="41" name="Slide Number Placeholder 40"/>
          <p:cNvSpPr>
            <a:spLocks noGrp="1"/>
          </p:cNvSpPr>
          <p:nvPr>
            <p:ph type="sldNum" sz="quarter" idx="12"/>
          </p:nvPr>
        </p:nvSpPr>
        <p:spPr/>
        <p:txBody>
          <a:bodyPr/>
          <a:lstStyle>
            <a:lvl1pPr>
              <a:defRPr>
                <a:solidFill>
                  <a:schemeClr val="bg1"/>
                </a:solidFill>
              </a:defRPr>
            </a:lvl1pPr>
          </a:lstStyle>
          <a:p>
            <a:r>
              <a:rPr lang="en-AU" smtClean="0"/>
              <a:t>Page </a:t>
            </a:r>
            <a:fld id="{4A2A1DA9-8CAF-4BCA-B496-545B076AED2D}" type="slidenum">
              <a:rPr lang="en-AU" smtClean="0"/>
              <a:pPr/>
              <a:t>‹#›</a:t>
            </a:fld>
            <a:endParaRPr lang="en-AU" dirty="0"/>
          </a:p>
        </p:txBody>
      </p:sp>
      <p:grpSp>
        <p:nvGrpSpPr>
          <p:cNvPr id="49" name="Group 48"/>
          <p:cNvGrpSpPr/>
          <p:nvPr userDrawn="1"/>
        </p:nvGrpSpPr>
        <p:grpSpPr>
          <a:xfrm>
            <a:off x="5599767" y="2686542"/>
            <a:ext cx="392738" cy="253170"/>
            <a:chOff x="5503863" y="2646363"/>
            <a:chExt cx="576262" cy="371476"/>
          </a:xfrm>
          <a:solidFill>
            <a:schemeClr val="bg1"/>
          </a:solidFill>
        </p:grpSpPr>
        <p:sp>
          <p:nvSpPr>
            <p:cNvPr id="50"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51"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52"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90"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spTree>
    <p:extLst>
      <p:ext uri="{BB962C8B-B14F-4D97-AF65-F5344CB8AC3E}">
        <p14:creationId xmlns:p14="http://schemas.microsoft.com/office/powerpoint/2010/main" val="441332702"/>
      </p:ext>
    </p:extLst>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23"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6214" r="32686" b="10140"/>
          <a:stretch/>
        </p:blipFill>
        <p:spPr bwMode="auto">
          <a:xfrm>
            <a:off x="6300192" y="2156"/>
            <a:ext cx="2843808" cy="514134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6300192" y="0"/>
            <a:ext cx="2843808" cy="5143500"/>
          </a:xfrm>
          <a:prstGeom prst="rect">
            <a:avLst/>
          </a:prstGeom>
          <a:solidFill>
            <a:schemeClr val="tx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3" name="Straight Connector 12"/>
          <p:cNvCxnSpPr/>
          <p:nvPr userDrawn="1"/>
        </p:nvCxnSpPr>
        <p:spPr>
          <a:xfrm>
            <a:off x="6300192" y="987574"/>
            <a:ext cx="230425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5536" y="267494"/>
            <a:ext cx="5616624" cy="709587"/>
          </a:xfrm>
        </p:spPr>
        <p:txBody>
          <a:bodyPr/>
          <a:lstStyle/>
          <a:p>
            <a:r>
              <a:rPr lang="en-US" dirty="0" smtClean="0"/>
              <a:t>Click to edit Master title style</a:t>
            </a:r>
            <a:endParaRPr lang="en-AU" dirty="0"/>
          </a:p>
        </p:txBody>
      </p:sp>
      <p:sp>
        <p:nvSpPr>
          <p:cNvPr id="3" name="Content Placeholder 2"/>
          <p:cNvSpPr>
            <a:spLocks noGrp="1"/>
          </p:cNvSpPr>
          <p:nvPr>
            <p:ph idx="1"/>
          </p:nvPr>
        </p:nvSpPr>
        <p:spPr>
          <a:xfrm>
            <a:off x="395536" y="1200150"/>
            <a:ext cx="5616624" cy="3531839"/>
          </a:xfrm>
        </p:spPr>
        <p:txBody>
          <a:bodyPr>
            <a:normAutofit/>
          </a:bodyPr>
          <a:lstStyle>
            <a:lvl1pPr>
              <a:defRPr sz="1100"/>
            </a:lvl1pPr>
            <a:lvl2pPr>
              <a:defRPr sz="1000"/>
            </a:lvl2pPr>
            <a:lvl3pPr>
              <a:defRPr sz="1000"/>
            </a:lvl3pPr>
            <a:lvl4pPr>
              <a:defRPr sz="900"/>
            </a:lvl4pPr>
            <a:lvl5pPr>
              <a:defRPr sz="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20" name="Date Placeholder 19"/>
          <p:cNvSpPr>
            <a:spLocks noGrp="1"/>
          </p:cNvSpPr>
          <p:nvPr>
            <p:ph type="dt" sz="half" idx="10"/>
          </p:nvPr>
        </p:nvSpPr>
        <p:spPr/>
        <p:txBody>
          <a:bodyPr/>
          <a:lstStyle>
            <a:lvl1pPr>
              <a:defRPr>
                <a:solidFill>
                  <a:schemeClr val="bg1"/>
                </a:solidFill>
              </a:defRPr>
            </a:lvl1pPr>
          </a:lstStyle>
          <a:p>
            <a:fld id="{4F738D1B-B7CB-48AB-828E-3BBC5D4A4907}" type="datetime4">
              <a:rPr lang="en-AU" smtClean="0"/>
              <a:t>October 12, 2016</a:t>
            </a:fld>
            <a:endParaRPr lang="en-AU" dirty="0"/>
          </a:p>
        </p:txBody>
      </p:sp>
      <p:sp>
        <p:nvSpPr>
          <p:cNvPr id="21" name="Footer Placeholder 20"/>
          <p:cNvSpPr>
            <a:spLocks noGrp="1"/>
          </p:cNvSpPr>
          <p:nvPr>
            <p:ph type="ftr" sz="quarter" idx="11"/>
          </p:nvPr>
        </p:nvSpPr>
        <p:spPr/>
        <p:txBody>
          <a:bodyPr/>
          <a:lstStyle/>
          <a:p>
            <a:r>
              <a:rPr lang="en-AU" dirty="0" smtClean="0"/>
              <a:t>© NSW Department of Education | Document title</a:t>
            </a:r>
            <a:endParaRPr lang="en-AU" dirty="0"/>
          </a:p>
        </p:txBody>
      </p:sp>
      <p:sp>
        <p:nvSpPr>
          <p:cNvPr id="22" name="Slide Number Placeholder 21"/>
          <p:cNvSpPr>
            <a:spLocks noGrp="1"/>
          </p:cNvSpPr>
          <p:nvPr>
            <p:ph type="sldNum" sz="quarter" idx="12"/>
          </p:nvPr>
        </p:nvSpPr>
        <p:spPr/>
        <p:txBody>
          <a:bodyPr/>
          <a:lstStyle/>
          <a:p>
            <a:r>
              <a:rPr lang="en-AU"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3096297407"/>
      </p:ext>
    </p:extLst>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16" name="Rectangle 15"/>
          <p:cNvSpPr/>
          <p:nvPr userDrawn="1"/>
        </p:nvSpPr>
        <p:spPr>
          <a:xfrm>
            <a:off x="0" y="4555926"/>
            <a:ext cx="9144000" cy="669166"/>
          </a:xfrm>
          <a:prstGeom prst="rect">
            <a:avLst/>
          </a:prstGeom>
          <a:solidFill>
            <a:srgbClr val="4259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Rectangle 11"/>
          <p:cNvSpPr/>
          <p:nvPr userDrawn="1"/>
        </p:nvSpPr>
        <p:spPr>
          <a:xfrm>
            <a:off x="0" y="0"/>
            <a:ext cx="9144000" cy="1707654"/>
          </a:xfrm>
          <a:prstGeom prst="rect">
            <a:avLst/>
          </a:prstGeom>
          <a:solidFill>
            <a:srgbClr val="00AB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4098" name="Picture 2" descr="C:\Users\johnAq\Desktop\images\DoE_Corporate_PPT_2015_Page_05_Image_0001.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501" b="5501"/>
          <a:stretch/>
        </p:blipFill>
        <p:spPr bwMode="auto">
          <a:xfrm>
            <a:off x="0" y="1707654"/>
            <a:ext cx="9144000" cy="2848272"/>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idx="1"/>
          </p:nvPr>
        </p:nvSpPr>
        <p:spPr>
          <a:xfrm>
            <a:off x="395537" y="1059582"/>
            <a:ext cx="7272808" cy="648072"/>
          </a:xfrm>
        </p:spPr>
        <p:txBody>
          <a:bodyPr lIns="0" anchor="t">
            <a:normAutofit/>
          </a:bodyPr>
          <a:lstStyle>
            <a:lvl1pPr marL="0" indent="0">
              <a:buNone/>
              <a:defRPr sz="1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cxnSp>
        <p:nvCxnSpPr>
          <p:cNvPr id="11" name="Straight Connector 10"/>
          <p:cNvCxnSpPr>
            <a:endCxn id="14" idx="2"/>
          </p:cNvCxnSpPr>
          <p:nvPr userDrawn="1"/>
        </p:nvCxnSpPr>
        <p:spPr>
          <a:xfrm>
            <a:off x="395536" y="987574"/>
            <a:ext cx="741682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Oval 13"/>
          <p:cNvSpPr/>
          <p:nvPr userDrawn="1"/>
        </p:nvSpPr>
        <p:spPr>
          <a:xfrm>
            <a:off x="7812360" y="555526"/>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Title 18"/>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AU" dirty="0"/>
          </a:p>
        </p:txBody>
      </p:sp>
      <p:sp>
        <p:nvSpPr>
          <p:cNvPr id="20" name="Date Placeholder 19"/>
          <p:cNvSpPr>
            <a:spLocks noGrp="1"/>
          </p:cNvSpPr>
          <p:nvPr>
            <p:ph type="dt" sz="half" idx="10"/>
          </p:nvPr>
        </p:nvSpPr>
        <p:spPr/>
        <p:txBody>
          <a:bodyPr/>
          <a:lstStyle>
            <a:lvl1pPr>
              <a:defRPr>
                <a:solidFill>
                  <a:schemeClr val="bg1"/>
                </a:solidFill>
              </a:defRPr>
            </a:lvl1pPr>
          </a:lstStyle>
          <a:p>
            <a:fld id="{2624536D-FED3-495B-B3FE-54ED69616E85}" type="datetime4">
              <a:rPr lang="en-AU" smtClean="0"/>
              <a:t>October 12, 2016</a:t>
            </a:fld>
            <a:endParaRPr lang="en-AU" dirty="0"/>
          </a:p>
        </p:txBody>
      </p:sp>
      <p:sp>
        <p:nvSpPr>
          <p:cNvPr id="21" name="Footer Placeholder 20"/>
          <p:cNvSpPr>
            <a:spLocks noGrp="1"/>
          </p:cNvSpPr>
          <p:nvPr>
            <p:ph type="ftr" sz="quarter" idx="11"/>
          </p:nvPr>
        </p:nvSpPr>
        <p:spPr/>
        <p:txBody>
          <a:bodyPr/>
          <a:lstStyle>
            <a:lvl1pPr>
              <a:defRPr>
                <a:solidFill>
                  <a:schemeClr val="bg1"/>
                </a:solidFill>
              </a:defRPr>
            </a:lvl1pPr>
          </a:lstStyle>
          <a:p>
            <a:r>
              <a:rPr lang="en-AU" dirty="0" smtClean="0"/>
              <a:t>© NSW Department of Education | </a:t>
            </a:r>
            <a:r>
              <a:rPr lang="en-US" dirty="0" smtClean="0"/>
              <a:t>Document title</a:t>
            </a:r>
            <a:endParaRPr lang="en-AU" dirty="0"/>
          </a:p>
        </p:txBody>
      </p:sp>
      <p:sp>
        <p:nvSpPr>
          <p:cNvPr id="22" name="Slide Number Placeholder 21"/>
          <p:cNvSpPr>
            <a:spLocks noGrp="1"/>
          </p:cNvSpPr>
          <p:nvPr>
            <p:ph type="sldNum" sz="quarter" idx="12"/>
          </p:nvPr>
        </p:nvSpPr>
        <p:spPr/>
        <p:txBody>
          <a:bodyPr/>
          <a:lstStyle>
            <a:lvl1pPr>
              <a:defRPr>
                <a:solidFill>
                  <a:schemeClr val="bg1"/>
                </a:solidFill>
              </a:defRPr>
            </a:lvl1pPr>
          </a:lstStyle>
          <a:p>
            <a:r>
              <a:rPr lang="en-AU" smtClean="0"/>
              <a:t>Page </a:t>
            </a:r>
            <a:fld id="{4A2A1DA9-8CAF-4BCA-B496-545B076AED2D}" type="slidenum">
              <a:rPr lang="en-AU" smtClean="0"/>
              <a:pPr/>
              <a:t>‹#›</a:t>
            </a:fld>
            <a:endParaRPr lang="en-AU" dirty="0"/>
          </a:p>
        </p:txBody>
      </p:sp>
      <p:grpSp>
        <p:nvGrpSpPr>
          <p:cNvPr id="13" name="Group 12"/>
          <p:cNvGrpSpPr/>
          <p:nvPr userDrawn="1"/>
        </p:nvGrpSpPr>
        <p:grpSpPr>
          <a:xfrm>
            <a:off x="8048039" y="853827"/>
            <a:ext cx="392738" cy="253170"/>
            <a:chOff x="5503863" y="2646363"/>
            <a:chExt cx="576262" cy="371476"/>
          </a:xfrm>
          <a:solidFill>
            <a:schemeClr val="bg1"/>
          </a:solidFill>
        </p:grpSpPr>
        <p:sp>
          <p:nvSpPr>
            <p:cNvPr id="15"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17"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18"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23"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spTree>
    <p:extLst>
      <p:ext uri="{BB962C8B-B14F-4D97-AF65-F5344CB8AC3E}">
        <p14:creationId xmlns:p14="http://schemas.microsoft.com/office/powerpoint/2010/main" val="3598863502"/>
      </p:ext>
    </p:extLst>
  </p:cSld>
  <p:clrMapOvr>
    <a:masterClrMapping/>
  </p:clrMapOvr>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AU"/>
          </a:p>
        </p:txBody>
      </p:sp>
      <p:cxnSp>
        <p:nvCxnSpPr>
          <p:cNvPr id="12" name="Straight Connector 11"/>
          <p:cNvCxnSpPr/>
          <p:nvPr userDrawn="1"/>
        </p:nvCxnSpPr>
        <p:spPr>
          <a:xfrm>
            <a:off x="395536" y="987574"/>
            <a:ext cx="82809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Date Placeholder 12"/>
          <p:cNvSpPr>
            <a:spLocks noGrp="1"/>
          </p:cNvSpPr>
          <p:nvPr>
            <p:ph type="dt" sz="half" idx="10"/>
          </p:nvPr>
        </p:nvSpPr>
        <p:spPr/>
        <p:txBody>
          <a:bodyPr/>
          <a:lstStyle>
            <a:lvl1pPr>
              <a:defRPr>
                <a:solidFill>
                  <a:schemeClr val="bg1"/>
                </a:solidFill>
              </a:defRPr>
            </a:lvl1pPr>
          </a:lstStyle>
          <a:p>
            <a:fld id="{E3770954-29DF-465D-BED8-DA6A97ADF9AF}" type="datetime4">
              <a:rPr lang="en-AU" smtClean="0"/>
              <a:t>October 12, 2016</a:t>
            </a:fld>
            <a:endParaRPr lang="en-AU" dirty="0"/>
          </a:p>
        </p:txBody>
      </p:sp>
      <p:sp>
        <p:nvSpPr>
          <p:cNvPr id="14" name="Footer Placeholder 13"/>
          <p:cNvSpPr>
            <a:spLocks noGrp="1"/>
          </p:cNvSpPr>
          <p:nvPr>
            <p:ph type="ftr" sz="quarter" idx="11"/>
          </p:nvPr>
        </p:nvSpPr>
        <p:spPr/>
        <p:txBody>
          <a:bodyPr/>
          <a:lstStyle>
            <a:lvl1pPr>
              <a:defRPr>
                <a:solidFill>
                  <a:schemeClr val="bg1"/>
                </a:solidFill>
              </a:defRPr>
            </a:lvl1pPr>
          </a:lstStyle>
          <a:p>
            <a:r>
              <a:rPr lang="en-AU" dirty="0" smtClean="0"/>
              <a:t>© NSW Department of Education | </a:t>
            </a:r>
            <a:r>
              <a:rPr lang="en-US" dirty="0" smtClean="0"/>
              <a:t>Document title</a:t>
            </a:r>
            <a:endParaRPr lang="en-AU" dirty="0"/>
          </a:p>
        </p:txBody>
      </p:sp>
      <p:sp>
        <p:nvSpPr>
          <p:cNvPr id="15" name="Slide Number Placeholder 14"/>
          <p:cNvSpPr>
            <a:spLocks noGrp="1"/>
          </p:cNvSpPr>
          <p:nvPr>
            <p:ph type="sldNum" sz="quarter" idx="12"/>
          </p:nvPr>
        </p:nvSpPr>
        <p:spPr/>
        <p:txBody>
          <a:bodyPr/>
          <a:lstStyle>
            <a:lvl1pPr>
              <a:defRPr>
                <a:solidFill>
                  <a:schemeClr val="bg1"/>
                </a:solidFill>
              </a:defRPr>
            </a:lvl1pPr>
          </a:lstStyle>
          <a:p>
            <a:r>
              <a:rPr lang="en-AU"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3889550226"/>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1_Title Only">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AU"/>
          </a:p>
        </p:txBody>
      </p:sp>
      <p:cxnSp>
        <p:nvCxnSpPr>
          <p:cNvPr id="12" name="Straight Connector 11"/>
          <p:cNvCxnSpPr/>
          <p:nvPr userDrawn="1"/>
        </p:nvCxnSpPr>
        <p:spPr>
          <a:xfrm>
            <a:off x="395536" y="987574"/>
            <a:ext cx="82809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Date Placeholder 12"/>
          <p:cNvSpPr>
            <a:spLocks noGrp="1"/>
          </p:cNvSpPr>
          <p:nvPr>
            <p:ph type="dt" sz="half" idx="10"/>
          </p:nvPr>
        </p:nvSpPr>
        <p:spPr/>
        <p:txBody>
          <a:bodyPr/>
          <a:lstStyle>
            <a:lvl1pPr>
              <a:defRPr>
                <a:solidFill>
                  <a:schemeClr val="bg1"/>
                </a:solidFill>
              </a:defRPr>
            </a:lvl1pPr>
          </a:lstStyle>
          <a:p>
            <a:fld id="{E3770954-29DF-465D-BED8-DA6A97ADF9AF}" type="datetime4">
              <a:rPr lang="en-AU" smtClean="0"/>
              <a:t>October 12, 2016</a:t>
            </a:fld>
            <a:endParaRPr lang="en-AU" dirty="0"/>
          </a:p>
        </p:txBody>
      </p:sp>
      <p:sp>
        <p:nvSpPr>
          <p:cNvPr id="14" name="Footer Placeholder 13"/>
          <p:cNvSpPr>
            <a:spLocks noGrp="1"/>
          </p:cNvSpPr>
          <p:nvPr>
            <p:ph type="ftr" sz="quarter" idx="11"/>
          </p:nvPr>
        </p:nvSpPr>
        <p:spPr/>
        <p:txBody>
          <a:bodyPr/>
          <a:lstStyle>
            <a:lvl1pPr>
              <a:defRPr>
                <a:solidFill>
                  <a:schemeClr val="bg1"/>
                </a:solidFill>
              </a:defRPr>
            </a:lvl1pPr>
          </a:lstStyle>
          <a:p>
            <a:r>
              <a:rPr lang="en-AU" dirty="0" smtClean="0"/>
              <a:t>© NSW Department of Education | </a:t>
            </a:r>
            <a:r>
              <a:rPr lang="en-US" dirty="0" smtClean="0"/>
              <a:t>Document title</a:t>
            </a:r>
            <a:endParaRPr lang="en-AU" dirty="0"/>
          </a:p>
        </p:txBody>
      </p:sp>
      <p:sp>
        <p:nvSpPr>
          <p:cNvPr id="15" name="Slide Number Placeholder 14"/>
          <p:cNvSpPr>
            <a:spLocks noGrp="1"/>
          </p:cNvSpPr>
          <p:nvPr>
            <p:ph type="sldNum" sz="quarter" idx="12"/>
          </p:nvPr>
        </p:nvSpPr>
        <p:spPr/>
        <p:txBody>
          <a:bodyPr/>
          <a:lstStyle>
            <a:lvl1pPr>
              <a:defRPr>
                <a:solidFill>
                  <a:schemeClr val="bg1"/>
                </a:solidFill>
              </a:defRPr>
            </a:lvl1pPr>
          </a:lstStyle>
          <a:p>
            <a:r>
              <a:rPr lang="en-AU"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1837350111"/>
      </p:ext>
    </p:extLst>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062" name="Title 2061"/>
          <p:cNvSpPr>
            <a:spLocks noGrp="1"/>
          </p:cNvSpPr>
          <p:nvPr>
            <p:ph type="title"/>
          </p:nvPr>
        </p:nvSpPr>
        <p:spPr/>
        <p:txBody>
          <a:bodyPr/>
          <a:lstStyle/>
          <a:p>
            <a:r>
              <a:rPr lang="en-US" smtClean="0"/>
              <a:t>Click to edit Master title style</a:t>
            </a:r>
            <a:endParaRPr lang="en-AU"/>
          </a:p>
        </p:txBody>
      </p:sp>
      <p:cxnSp>
        <p:nvCxnSpPr>
          <p:cNvPr id="50" name="Straight Connector 49"/>
          <p:cNvCxnSpPr/>
          <p:nvPr userDrawn="1"/>
        </p:nvCxnSpPr>
        <p:spPr>
          <a:xfrm>
            <a:off x="395536" y="987574"/>
            <a:ext cx="828092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66" name="Date Placeholder 2065"/>
          <p:cNvSpPr>
            <a:spLocks noGrp="1"/>
          </p:cNvSpPr>
          <p:nvPr>
            <p:ph type="dt" sz="half" idx="10"/>
          </p:nvPr>
        </p:nvSpPr>
        <p:spPr/>
        <p:txBody>
          <a:bodyPr/>
          <a:lstStyle/>
          <a:p>
            <a:fld id="{F776A20C-A397-46E0-93A2-33AF0BDEDE49}" type="datetime4">
              <a:rPr lang="en-AU" smtClean="0"/>
              <a:t>October 12, 2016</a:t>
            </a:fld>
            <a:endParaRPr lang="en-AU" dirty="0"/>
          </a:p>
        </p:txBody>
      </p:sp>
      <p:sp>
        <p:nvSpPr>
          <p:cNvPr id="2067" name="Footer Placeholder 2066"/>
          <p:cNvSpPr>
            <a:spLocks noGrp="1"/>
          </p:cNvSpPr>
          <p:nvPr>
            <p:ph type="ftr" sz="quarter" idx="11"/>
          </p:nvPr>
        </p:nvSpPr>
        <p:spPr/>
        <p:txBody>
          <a:bodyPr/>
          <a:lstStyle/>
          <a:p>
            <a:r>
              <a:rPr lang="en-AU" dirty="0" smtClean="0"/>
              <a:t>© NSW Department of Education | Document title</a:t>
            </a:r>
            <a:endParaRPr lang="en-AU" dirty="0"/>
          </a:p>
        </p:txBody>
      </p:sp>
      <p:sp>
        <p:nvSpPr>
          <p:cNvPr id="2068" name="Slide Number Placeholder 2067"/>
          <p:cNvSpPr>
            <a:spLocks noGrp="1"/>
          </p:cNvSpPr>
          <p:nvPr>
            <p:ph type="sldNum" sz="quarter" idx="12"/>
          </p:nvPr>
        </p:nvSpPr>
        <p:spPr/>
        <p:txBody>
          <a:bodyPr/>
          <a:lstStyle/>
          <a:p>
            <a:r>
              <a:rPr lang="en-AU"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3040127515"/>
      </p:ext>
    </p:extLst>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395536" y="1178322"/>
            <a:ext cx="4100264" cy="3409652"/>
          </a:xfrm>
        </p:spPr>
        <p:txBody>
          <a:bodyPr>
            <a:normAutofit/>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Content Placeholder 3"/>
          <p:cNvSpPr>
            <a:spLocks noGrp="1"/>
          </p:cNvSpPr>
          <p:nvPr>
            <p:ph sz="half" idx="2"/>
          </p:nvPr>
        </p:nvSpPr>
        <p:spPr>
          <a:xfrm>
            <a:off x="4586536" y="1178322"/>
            <a:ext cx="4100264" cy="3409652"/>
          </a:xfrm>
        </p:spPr>
        <p:txBody>
          <a:bodyPr>
            <a:normAutofit/>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11" name="Date Placeholder 10"/>
          <p:cNvSpPr>
            <a:spLocks noGrp="1"/>
          </p:cNvSpPr>
          <p:nvPr>
            <p:ph type="dt" sz="half" idx="10"/>
          </p:nvPr>
        </p:nvSpPr>
        <p:spPr/>
        <p:txBody>
          <a:bodyPr/>
          <a:lstStyle/>
          <a:p>
            <a:fld id="{2BB4CA78-0852-45A1-9770-F7B6F0CEFB67}" type="datetime4">
              <a:rPr lang="en-AU" smtClean="0"/>
              <a:t>October 12, 2016</a:t>
            </a:fld>
            <a:endParaRPr lang="en-AU" dirty="0"/>
          </a:p>
        </p:txBody>
      </p:sp>
      <p:sp>
        <p:nvSpPr>
          <p:cNvPr id="12" name="Footer Placeholder 11"/>
          <p:cNvSpPr>
            <a:spLocks noGrp="1"/>
          </p:cNvSpPr>
          <p:nvPr>
            <p:ph type="ftr" sz="quarter" idx="11"/>
          </p:nvPr>
        </p:nvSpPr>
        <p:spPr/>
        <p:txBody>
          <a:bodyPr/>
          <a:lstStyle/>
          <a:p>
            <a:r>
              <a:rPr lang="en-AU" dirty="0" smtClean="0"/>
              <a:t>© NSW Department of Education | Document title</a:t>
            </a:r>
            <a:endParaRPr lang="en-AU" dirty="0"/>
          </a:p>
        </p:txBody>
      </p:sp>
      <p:sp>
        <p:nvSpPr>
          <p:cNvPr id="13" name="Slide Number Placeholder 12"/>
          <p:cNvSpPr>
            <a:spLocks noGrp="1"/>
          </p:cNvSpPr>
          <p:nvPr>
            <p:ph type="sldNum" sz="quarter" idx="12"/>
          </p:nvPr>
        </p:nvSpPr>
        <p:spPr/>
        <p:txBody>
          <a:bodyPr/>
          <a:lstStyle/>
          <a:p>
            <a:r>
              <a:rPr lang="en-AU"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1954199293"/>
      </p:ext>
    </p:extLst>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95536" y="205979"/>
            <a:ext cx="8291264" cy="857250"/>
          </a:xfrm>
        </p:spPr>
        <p:txBody>
          <a:bodyPr/>
          <a:lstStyle>
            <a:lvl1pPr>
              <a:defRPr/>
            </a:lvl1pPr>
          </a:lstStyle>
          <a:p>
            <a:r>
              <a:rPr lang="en-US" dirty="0" smtClean="0"/>
              <a:t>Click to edit Master title style</a:t>
            </a:r>
            <a:endParaRPr lang="en-AU" dirty="0"/>
          </a:p>
        </p:txBody>
      </p:sp>
      <p:sp>
        <p:nvSpPr>
          <p:cNvPr id="3" name="Text Placeholder 2"/>
          <p:cNvSpPr>
            <a:spLocks noGrp="1"/>
          </p:cNvSpPr>
          <p:nvPr>
            <p:ph type="body" idx="1"/>
          </p:nvPr>
        </p:nvSpPr>
        <p:spPr>
          <a:xfrm>
            <a:off x="395537" y="1151335"/>
            <a:ext cx="4101852" cy="479822"/>
          </a:xfrm>
        </p:spPr>
        <p:txBody>
          <a:bodyPr lIns="0" anchor="b">
            <a:normAutofit/>
          </a:bodyPr>
          <a:lstStyle>
            <a:lvl1pPr marL="0" indent="0">
              <a:buNone/>
              <a:defRPr sz="20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95537" y="1631156"/>
            <a:ext cx="4101852" cy="2963466"/>
          </a:xfrm>
        </p:spPr>
        <p:txBody>
          <a:bodyPr>
            <a:normAutofit/>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Text Placeholder 4"/>
          <p:cNvSpPr>
            <a:spLocks noGrp="1"/>
          </p:cNvSpPr>
          <p:nvPr>
            <p:ph type="body" sz="quarter" idx="3"/>
          </p:nvPr>
        </p:nvSpPr>
        <p:spPr>
          <a:xfrm>
            <a:off x="4572000" y="1151335"/>
            <a:ext cx="4114801" cy="479822"/>
          </a:xfrm>
        </p:spPr>
        <p:txBody>
          <a:bodyPr lIns="0" anchor="b">
            <a:normAutofit/>
          </a:bodyPr>
          <a:lstStyle>
            <a:lvl1pPr marL="0" indent="0">
              <a:buNone/>
              <a:defRPr sz="20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572001" y="1631156"/>
            <a:ext cx="4114802" cy="2963466"/>
          </a:xfrm>
        </p:spPr>
        <p:txBody>
          <a:bodyPr>
            <a:normAutofit/>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13" name="Date Placeholder 12"/>
          <p:cNvSpPr>
            <a:spLocks noGrp="1"/>
          </p:cNvSpPr>
          <p:nvPr>
            <p:ph type="dt" sz="half" idx="10"/>
          </p:nvPr>
        </p:nvSpPr>
        <p:spPr/>
        <p:txBody>
          <a:bodyPr/>
          <a:lstStyle/>
          <a:p>
            <a:fld id="{B4773E1A-1664-4A47-96F5-4972C256BECF}" type="datetime4">
              <a:rPr lang="en-AU" smtClean="0"/>
              <a:t>October 12, 2016</a:t>
            </a:fld>
            <a:endParaRPr lang="en-AU" dirty="0"/>
          </a:p>
        </p:txBody>
      </p:sp>
      <p:sp>
        <p:nvSpPr>
          <p:cNvPr id="14" name="Footer Placeholder 13"/>
          <p:cNvSpPr>
            <a:spLocks noGrp="1"/>
          </p:cNvSpPr>
          <p:nvPr>
            <p:ph type="ftr" sz="quarter" idx="11"/>
          </p:nvPr>
        </p:nvSpPr>
        <p:spPr/>
        <p:txBody>
          <a:bodyPr/>
          <a:lstStyle/>
          <a:p>
            <a:r>
              <a:rPr lang="en-AU" dirty="0" smtClean="0"/>
              <a:t>© NSW Department of Education | Document title</a:t>
            </a:r>
            <a:endParaRPr lang="en-AU" dirty="0"/>
          </a:p>
        </p:txBody>
      </p:sp>
      <p:sp>
        <p:nvSpPr>
          <p:cNvPr id="15" name="Slide Number Placeholder 14"/>
          <p:cNvSpPr>
            <a:spLocks noGrp="1"/>
          </p:cNvSpPr>
          <p:nvPr>
            <p:ph type="sldNum" sz="quarter" idx="12"/>
          </p:nvPr>
        </p:nvSpPr>
        <p:spPr/>
        <p:txBody>
          <a:bodyPr/>
          <a:lstStyle/>
          <a:p>
            <a:r>
              <a:rPr lang="en-AU"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489358300"/>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94" name="Picture 4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264633"/>
            <a:ext cx="9144000" cy="3274422"/>
          </a:xfrm>
          <a:prstGeom prst="rect">
            <a:avLst/>
          </a:prstGeom>
          <a:noFill/>
          <a:extLst>
            <a:ext uri="{909E8E84-426E-40dd-AFC4-6F175D3DCCD1}">
              <a14:hiddenFill xmlns:a14="http://schemas.microsoft.com/office/drawing/2010/main">
                <a:solidFill>
                  <a:srgbClr val="FFFFFF"/>
                </a:solidFill>
              </a14:hiddenFill>
            </a:ext>
          </a:extLst>
        </p:spPr>
      </p:pic>
      <p:sp>
        <p:nvSpPr>
          <p:cNvPr id="1043" name="Rectangle 1042"/>
          <p:cNvSpPr/>
          <p:nvPr userDrawn="1"/>
        </p:nvSpPr>
        <p:spPr>
          <a:xfrm>
            <a:off x="0" y="1264632"/>
            <a:ext cx="6732240" cy="3274423"/>
          </a:xfrm>
          <a:prstGeom prst="rect">
            <a:avLst/>
          </a:prstGeom>
          <a:solidFill>
            <a:srgbClr val="00A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ctrTitle"/>
          </p:nvPr>
        </p:nvSpPr>
        <p:spPr>
          <a:xfrm>
            <a:off x="395536" y="1892654"/>
            <a:ext cx="4367160" cy="1224136"/>
          </a:xfrm>
        </p:spPr>
        <p:txBody>
          <a:bodyPr lIns="0" anchor="b"/>
          <a:lstStyle>
            <a:lvl1pPr>
              <a:defRPr sz="2800" cap="all" baseline="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395536" y="3315674"/>
            <a:ext cx="4367160" cy="881236"/>
          </a:xfrm>
          <a:solidFill>
            <a:srgbClr val="FFFFFF"/>
          </a:solidFill>
        </p:spPr>
        <p:txBody>
          <a:bodyPr lIns="90000" anchor="ctr">
            <a:normAutofit/>
          </a:bodyPr>
          <a:lstStyle>
            <a:lvl1pPr marL="0" indent="0" algn="l">
              <a:spcBef>
                <a:spcPts val="0"/>
              </a:spcBef>
              <a:buNone/>
              <a:defRPr sz="2000">
                <a:solidFill>
                  <a:schemeClr val="tx2"/>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grpSp>
        <p:nvGrpSpPr>
          <p:cNvPr id="53" name="Group 52"/>
          <p:cNvGrpSpPr>
            <a:grpSpLocks noChangeAspect="1"/>
          </p:cNvGrpSpPr>
          <p:nvPr userDrawn="1"/>
        </p:nvGrpSpPr>
        <p:grpSpPr>
          <a:xfrm>
            <a:off x="395536" y="351796"/>
            <a:ext cx="1400854" cy="496929"/>
            <a:chOff x="-3190875" y="-179387"/>
            <a:chExt cx="15528925" cy="5508625"/>
          </a:xfrm>
          <a:solidFill>
            <a:schemeClr val="tx1"/>
          </a:solidFill>
        </p:grpSpPr>
        <p:sp>
          <p:nvSpPr>
            <p:cNvPr id="54" name="Freeform 7"/>
            <p:cNvSpPr>
              <a:spLocks/>
            </p:cNvSpPr>
            <p:nvPr userDrawn="1"/>
          </p:nvSpPr>
          <p:spPr bwMode="auto">
            <a:xfrm>
              <a:off x="2598738" y="250825"/>
              <a:ext cx="98425" cy="5078413"/>
            </a:xfrm>
            <a:custGeom>
              <a:avLst/>
              <a:gdLst>
                <a:gd name="T0" fmla="*/ 13 w 26"/>
                <a:gd name="T1" fmla="*/ 0 h 1354"/>
                <a:gd name="T2" fmla="*/ 0 w 26"/>
                <a:gd name="T3" fmla="*/ 13 h 1354"/>
                <a:gd name="T4" fmla="*/ 0 w 26"/>
                <a:gd name="T5" fmla="*/ 1342 h 1354"/>
                <a:gd name="T6" fmla="*/ 13 w 26"/>
                <a:gd name="T7" fmla="*/ 1354 h 1354"/>
                <a:gd name="T8" fmla="*/ 26 w 26"/>
                <a:gd name="T9" fmla="*/ 1342 h 1354"/>
                <a:gd name="T10" fmla="*/ 26 w 26"/>
                <a:gd name="T11" fmla="*/ 13 h 1354"/>
                <a:gd name="T12" fmla="*/ 13 w 26"/>
                <a:gd name="T13" fmla="*/ 0 h 1354"/>
              </a:gdLst>
              <a:ahLst/>
              <a:cxnLst>
                <a:cxn ang="0">
                  <a:pos x="T0" y="T1"/>
                </a:cxn>
                <a:cxn ang="0">
                  <a:pos x="T2" y="T3"/>
                </a:cxn>
                <a:cxn ang="0">
                  <a:pos x="T4" y="T5"/>
                </a:cxn>
                <a:cxn ang="0">
                  <a:pos x="T6" y="T7"/>
                </a:cxn>
                <a:cxn ang="0">
                  <a:pos x="T8" y="T9"/>
                </a:cxn>
                <a:cxn ang="0">
                  <a:pos x="T10" y="T11"/>
                </a:cxn>
                <a:cxn ang="0">
                  <a:pos x="T12" y="T13"/>
                </a:cxn>
              </a:cxnLst>
              <a:rect l="0" t="0" r="r" b="b"/>
              <a:pathLst>
                <a:path w="26" h="1354">
                  <a:moveTo>
                    <a:pt x="13" y="0"/>
                  </a:moveTo>
                  <a:cubicBezTo>
                    <a:pt x="5" y="0"/>
                    <a:pt x="0" y="6"/>
                    <a:pt x="0" y="13"/>
                  </a:cubicBezTo>
                  <a:cubicBezTo>
                    <a:pt x="0" y="1342"/>
                    <a:pt x="0" y="1342"/>
                    <a:pt x="0" y="1342"/>
                  </a:cubicBezTo>
                  <a:cubicBezTo>
                    <a:pt x="0" y="1349"/>
                    <a:pt x="5" y="1354"/>
                    <a:pt x="13" y="1354"/>
                  </a:cubicBezTo>
                  <a:cubicBezTo>
                    <a:pt x="20" y="1354"/>
                    <a:pt x="26" y="1349"/>
                    <a:pt x="26" y="1342"/>
                  </a:cubicBezTo>
                  <a:cubicBezTo>
                    <a:pt x="26" y="13"/>
                    <a:pt x="26" y="13"/>
                    <a:pt x="26" y="13"/>
                  </a:cubicBezTo>
                  <a:cubicBezTo>
                    <a:pt x="26" y="6"/>
                    <a:pt x="20"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5" name="Freeform 8"/>
            <p:cNvSpPr>
              <a:spLocks/>
            </p:cNvSpPr>
            <p:nvPr userDrawn="1"/>
          </p:nvSpPr>
          <p:spPr bwMode="auto">
            <a:xfrm>
              <a:off x="-171450" y="3097213"/>
              <a:ext cx="1946275" cy="1508125"/>
            </a:xfrm>
            <a:custGeom>
              <a:avLst/>
              <a:gdLst>
                <a:gd name="T0" fmla="*/ 864 w 1226"/>
                <a:gd name="T1" fmla="*/ 607 h 950"/>
                <a:gd name="T2" fmla="*/ 716 w 1226"/>
                <a:gd name="T3" fmla="*/ 0 h 950"/>
                <a:gd name="T4" fmla="*/ 512 w 1226"/>
                <a:gd name="T5" fmla="*/ 0 h 950"/>
                <a:gd name="T6" fmla="*/ 361 w 1226"/>
                <a:gd name="T7" fmla="*/ 603 h 950"/>
                <a:gd name="T8" fmla="*/ 224 w 1226"/>
                <a:gd name="T9" fmla="*/ 0 h 950"/>
                <a:gd name="T10" fmla="*/ 0 w 1226"/>
                <a:gd name="T11" fmla="*/ 0 h 950"/>
                <a:gd name="T12" fmla="*/ 248 w 1226"/>
                <a:gd name="T13" fmla="*/ 950 h 950"/>
                <a:gd name="T14" fmla="*/ 467 w 1226"/>
                <a:gd name="T15" fmla="*/ 950 h 950"/>
                <a:gd name="T16" fmla="*/ 612 w 1226"/>
                <a:gd name="T17" fmla="*/ 350 h 950"/>
                <a:gd name="T18" fmla="*/ 758 w 1226"/>
                <a:gd name="T19" fmla="*/ 950 h 950"/>
                <a:gd name="T20" fmla="*/ 973 w 1226"/>
                <a:gd name="T21" fmla="*/ 950 h 950"/>
                <a:gd name="T22" fmla="*/ 975 w 1226"/>
                <a:gd name="T23" fmla="*/ 941 h 950"/>
                <a:gd name="T24" fmla="*/ 1226 w 1226"/>
                <a:gd name="T25" fmla="*/ 0 h 950"/>
                <a:gd name="T26" fmla="*/ 1006 w 1226"/>
                <a:gd name="T27" fmla="*/ 0 h 950"/>
                <a:gd name="T28" fmla="*/ 864 w 1226"/>
                <a:gd name="T29" fmla="*/ 607 h 950"/>
                <a:gd name="T30" fmla="*/ 864 w 1226"/>
                <a:gd name="T31" fmla="*/ 607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6" h="950">
                  <a:moveTo>
                    <a:pt x="864" y="607"/>
                  </a:moveTo>
                  <a:lnTo>
                    <a:pt x="716" y="0"/>
                  </a:lnTo>
                  <a:lnTo>
                    <a:pt x="512" y="0"/>
                  </a:lnTo>
                  <a:lnTo>
                    <a:pt x="361" y="603"/>
                  </a:lnTo>
                  <a:lnTo>
                    <a:pt x="224" y="0"/>
                  </a:lnTo>
                  <a:lnTo>
                    <a:pt x="0" y="0"/>
                  </a:lnTo>
                  <a:lnTo>
                    <a:pt x="248" y="950"/>
                  </a:lnTo>
                  <a:lnTo>
                    <a:pt x="467" y="950"/>
                  </a:lnTo>
                  <a:lnTo>
                    <a:pt x="612" y="350"/>
                  </a:lnTo>
                  <a:lnTo>
                    <a:pt x="758" y="950"/>
                  </a:lnTo>
                  <a:lnTo>
                    <a:pt x="973" y="950"/>
                  </a:lnTo>
                  <a:lnTo>
                    <a:pt x="975" y="941"/>
                  </a:lnTo>
                  <a:lnTo>
                    <a:pt x="1226" y="0"/>
                  </a:lnTo>
                  <a:lnTo>
                    <a:pt x="1006" y="0"/>
                  </a:lnTo>
                  <a:lnTo>
                    <a:pt x="864" y="607"/>
                  </a:lnTo>
                  <a:lnTo>
                    <a:pt x="864" y="6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6" name="Freeform 9"/>
            <p:cNvSpPr>
              <a:spLocks/>
            </p:cNvSpPr>
            <p:nvPr userDrawn="1"/>
          </p:nvSpPr>
          <p:spPr bwMode="auto">
            <a:xfrm>
              <a:off x="-2987675" y="3097213"/>
              <a:ext cx="1503363" cy="1508125"/>
            </a:xfrm>
            <a:custGeom>
              <a:avLst/>
              <a:gdLst>
                <a:gd name="T0" fmla="*/ 219 w 947"/>
                <a:gd name="T1" fmla="*/ 0 h 950"/>
                <a:gd name="T2" fmla="*/ 0 w 947"/>
                <a:gd name="T3" fmla="*/ 0 h 950"/>
                <a:gd name="T4" fmla="*/ 0 w 947"/>
                <a:gd name="T5" fmla="*/ 950 h 950"/>
                <a:gd name="T6" fmla="*/ 212 w 947"/>
                <a:gd name="T7" fmla="*/ 950 h 950"/>
                <a:gd name="T8" fmla="*/ 212 w 947"/>
                <a:gd name="T9" fmla="*/ 345 h 950"/>
                <a:gd name="T10" fmla="*/ 727 w 947"/>
                <a:gd name="T11" fmla="*/ 950 h 950"/>
                <a:gd name="T12" fmla="*/ 947 w 947"/>
                <a:gd name="T13" fmla="*/ 950 h 950"/>
                <a:gd name="T14" fmla="*/ 947 w 947"/>
                <a:gd name="T15" fmla="*/ 0 h 950"/>
                <a:gd name="T16" fmla="*/ 734 w 947"/>
                <a:gd name="T17" fmla="*/ 0 h 950"/>
                <a:gd name="T18" fmla="*/ 734 w 947"/>
                <a:gd name="T19" fmla="*/ 607 h 950"/>
                <a:gd name="T20" fmla="*/ 219 w 947"/>
                <a:gd name="T21" fmla="*/ 0 h 950"/>
                <a:gd name="T22" fmla="*/ 219 w 947"/>
                <a:gd name="T23"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950">
                  <a:moveTo>
                    <a:pt x="219" y="0"/>
                  </a:moveTo>
                  <a:lnTo>
                    <a:pt x="0" y="0"/>
                  </a:lnTo>
                  <a:lnTo>
                    <a:pt x="0" y="950"/>
                  </a:lnTo>
                  <a:lnTo>
                    <a:pt x="212" y="950"/>
                  </a:lnTo>
                  <a:lnTo>
                    <a:pt x="212" y="345"/>
                  </a:lnTo>
                  <a:lnTo>
                    <a:pt x="727" y="950"/>
                  </a:lnTo>
                  <a:lnTo>
                    <a:pt x="947" y="950"/>
                  </a:lnTo>
                  <a:lnTo>
                    <a:pt x="947" y="0"/>
                  </a:lnTo>
                  <a:lnTo>
                    <a:pt x="734" y="0"/>
                  </a:lnTo>
                  <a:lnTo>
                    <a:pt x="734" y="607"/>
                  </a:lnTo>
                  <a:lnTo>
                    <a:pt x="219" y="0"/>
                  </a:lnTo>
                  <a:lnTo>
                    <a:pt x="2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7" name="Freeform 10"/>
            <p:cNvSpPr>
              <a:spLocks/>
            </p:cNvSpPr>
            <p:nvPr userDrawn="1"/>
          </p:nvSpPr>
          <p:spPr bwMode="auto">
            <a:xfrm>
              <a:off x="-3025775" y="4822825"/>
              <a:ext cx="438150" cy="484188"/>
            </a:xfrm>
            <a:custGeom>
              <a:avLst/>
              <a:gdLst>
                <a:gd name="T0" fmla="*/ 64 w 117"/>
                <a:gd name="T1" fmla="*/ 76 h 129"/>
                <a:gd name="T2" fmla="*/ 96 w 117"/>
                <a:gd name="T3" fmla="*/ 76 h 129"/>
                <a:gd name="T4" fmla="*/ 96 w 117"/>
                <a:gd name="T5" fmla="*/ 100 h 129"/>
                <a:gd name="T6" fmla="*/ 66 w 117"/>
                <a:gd name="T7" fmla="*/ 109 h 129"/>
                <a:gd name="T8" fmla="*/ 23 w 117"/>
                <a:gd name="T9" fmla="*/ 65 h 129"/>
                <a:gd name="T10" fmla="*/ 23 w 117"/>
                <a:gd name="T11" fmla="*/ 64 h 129"/>
                <a:gd name="T12" fmla="*/ 64 w 117"/>
                <a:gd name="T13" fmla="*/ 20 h 129"/>
                <a:gd name="T14" fmla="*/ 98 w 117"/>
                <a:gd name="T15" fmla="*/ 34 h 129"/>
                <a:gd name="T16" fmla="*/ 112 w 117"/>
                <a:gd name="T17" fmla="*/ 17 h 129"/>
                <a:gd name="T18" fmla="*/ 65 w 117"/>
                <a:gd name="T19" fmla="*/ 0 h 129"/>
                <a:gd name="T20" fmla="*/ 0 w 117"/>
                <a:gd name="T21" fmla="*/ 65 h 129"/>
                <a:gd name="T22" fmla="*/ 0 w 117"/>
                <a:gd name="T23" fmla="*/ 65 h 129"/>
                <a:gd name="T24" fmla="*/ 65 w 117"/>
                <a:gd name="T25" fmla="*/ 129 h 129"/>
                <a:gd name="T26" fmla="*/ 117 w 117"/>
                <a:gd name="T27" fmla="*/ 110 h 129"/>
                <a:gd name="T28" fmla="*/ 117 w 117"/>
                <a:gd name="T29" fmla="*/ 57 h 129"/>
                <a:gd name="T30" fmla="*/ 64 w 117"/>
                <a:gd name="T31" fmla="*/ 57 h 129"/>
                <a:gd name="T32" fmla="*/ 64 w 117"/>
                <a:gd name="T33"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29">
                  <a:moveTo>
                    <a:pt x="64" y="76"/>
                  </a:moveTo>
                  <a:cubicBezTo>
                    <a:pt x="96" y="76"/>
                    <a:pt x="96" y="76"/>
                    <a:pt x="96" y="76"/>
                  </a:cubicBezTo>
                  <a:cubicBezTo>
                    <a:pt x="96" y="100"/>
                    <a:pt x="96" y="100"/>
                    <a:pt x="96" y="100"/>
                  </a:cubicBezTo>
                  <a:cubicBezTo>
                    <a:pt x="88" y="105"/>
                    <a:pt x="77" y="109"/>
                    <a:pt x="66" y="109"/>
                  </a:cubicBezTo>
                  <a:cubicBezTo>
                    <a:pt x="40" y="109"/>
                    <a:pt x="23" y="90"/>
                    <a:pt x="23" y="65"/>
                  </a:cubicBezTo>
                  <a:cubicBezTo>
                    <a:pt x="23" y="64"/>
                    <a:pt x="23" y="64"/>
                    <a:pt x="23" y="64"/>
                  </a:cubicBezTo>
                  <a:cubicBezTo>
                    <a:pt x="23" y="40"/>
                    <a:pt x="41" y="20"/>
                    <a:pt x="64" y="20"/>
                  </a:cubicBezTo>
                  <a:cubicBezTo>
                    <a:pt x="79" y="20"/>
                    <a:pt x="89" y="26"/>
                    <a:pt x="98" y="34"/>
                  </a:cubicBezTo>
                  <a:cubicBezTo>
                    <a:pt x="112" y="17"/>
                    <a:pt x="112" y="17"/>
                    <a:pt x="112" y="17"/>
                  </a:cubicBezTo>
                  <a:cubicBezTo>
                    <a:pt x="99" y="6"/>
                    <a:pt x="86" y="0"/>
                    <a:pt x="65" y="0"/>
                  </a:cubicBezTo>
                  <a:cubicBezTo>
                    <a:pt x="27" y="0"/>
                    <a:pt x="0" y="30"/>
                    <a:pt x="0" y="65"/>
                  </a:cubicBezTo>
                  <a:cubicBezTo>
                    <a:pt x="0" y="65"/>
                    <a:pt x="0" y="65"/>
                    <a:pt x="0" y="65"/>
                  </a:cubicBezTo>
                  <a:cubicBezTo>
                    <a:pt x="0" y="101"/>
                    <a:pt x="26" y="129"/>
                    <a:pt x="65" y="129"/>
                  </a:cubicBezTo>
                  <a:cubicBezTo>
                    <a:pt x="87" y="129"/>
                    <a:pt x="104" y="120"/>
                    <a:pt x="117" y="110"/>
                  </a:cubicBezTo>
                  <a:cubicBezTo>
                    <a:pt x="117" y="57"/>
                    <a:pt x="117" y="57"/>
                    <a:pt x="117" y="57"/>
                  </a:cubicBezTo>
                  <a:cubicBezTo>
                    <a:pt x="64" y="57"/>
                    <a:pt x="64" y="57"/>
                    <a:pt x="64" y="57"/>
                  </a:cubicBezTo>
                  <a:cubicBezTo>
                    <a:pt x="64" y="76"/>
                    <a:pt x="64" y="76"/>
                    <a:pt x="64"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8" name="Freeform 11"/>
            <p:cNvSpPr>
              <a:spLocks noEditPoints="1"/>
            </p:cNvSpPr>
            <p:nvPr userDrawn="1"/>
          </p:nvSpPr>
          <p:spPr bwMode="auto">
            <a:xfrm>
              <a:off x="-2538413" y="4822825"/>
              <a:ext cx="487363" cy="484188"/>
            </a:xfrm>
            <a:custGeom>
              <a:avLst/>
              <a:gdLst>
                <a:gd name="T0" fmla="*/ 65 w 130"/>
                <a:gd name="T1" fmla="*/ 0 h 129"/>
                <a:gd name="T2" fmla="*/ 0 w 130"/>
                <a:gd name="T3" fmla="*/ 65 h 129"/>
                <a:gd name="T4" fmla="*/ 0 w 130"/>
                <a:gd name="T5" fmla="*/ 65 h 129"/>
                <a:gd name="T6" fmla="*/ 65 w 130"/>
                <a:gd name="T7" fmla="*/ 129 h 129"/>
                <a:gd name="T8" fmla="*/ 130 w 130"/>
                <a:gd name="T9" fmla="*/ 65 h 129"/>
                <a:gd name="T10" fmla="*/ 130 w 130"/>
                <a:gd name="T11" fmla="*/ 64 h 129"/>
                <a:gd name="T12" fmla="*/ 65 w 130"/>
                <a:gd name="T13" fmla="*/ 0 h 129"/>
                <a:gd name="T14" fmla="*/ 107 w 130"/>
                <a:gd name="T15" fmla="*/ 65 h 129"/>
                <a:gd name="T16" fmla="*/ 65 w 130"/>
                <a:gd name="T17" fmla="*/ 109 h 129"/>
                <a:gd name="T18" fmla="*/ 23 w 130"/>
                <a:gd name="T19" fmla="*/ 65 h 129"/>
                <a:gd name="T20" fmla="*/ 23 w 130"/>
                <a:gd name="T21" fmla="*/ 64 h 129"/>
                <a:gd name="T22" fmla="*/ 65 w 130"/>
                <a:gd name="T23" fmla="*/ 20 h 129"/>
                <a:gd name="T24" fmla="*/ 107 w 130"/>
                <a:gd name="T25" fmla="*/ 65 h 129"/>
                <a:gd name="T26" fmla="*/ 107 w 130"/>
                <a:gd name="T27" fmla="*/ 6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129">
                  <a:moveTo>
                    <a:pt x="65" y="0"/>
                  </a:moveTo>
                  <a:cubicBezTo>
                    <a:pt x="27" y="0"/>
                    <a:pt x="0" y="30"/>
                    <a:pt x="0" y="65"/>
                  </a:cubicBezTo>
                  <a:cubicBezTo>
                    <a:pt x="0" y="65"/>
                    <a:pt x="0" y="65"/>
                    <a:pt x="0" y="65"/>
                  </a:cubicBezTo>
                  <a:cubicBezTo>
                    <a:pt x="0" y="100"/>
                    <a:pt x="27" y="129"/>
                    <a:pt x="65" y="129"/>
                  </a:cubicBezTo>
                  <a:cubicBezTo>
                    <a:pt x="103" y="129"/>
                    <a:pt x="130" y="100"/>
                    <a:pt x="130" y="65"/>
                  </a:cubicBezTo>
                  <a:cubicBezTo>
                    <a:pt x="130" y="64"/>
                    <a:pt x="130" y="64"/>
                    <a:pt x="130" y="64"/>
                  </a:cubicBezTo>
                  <a:cubicBezTo>
                    <a:pt x="130" y="29"/>
                    <a:pt x="103" y="0"/>
                    <a:pt x="65" y="0"/>
                  </a:cubicBezTo>
                  <a:close/>
                  <a:moveTo>
                    <a:pt x="107" y="65"/>
                  </a:moveTo>
                  <a:cubicBezTo>
                    <a:pt x="107" y="89"/>
                    <a:pt x="90" y="109"/>
                    <a:pt x="65" y="109"/>
                  </a:cubicBezTo>
                  <a:cubicBezTo>
                    <a:pt x="40" y="109"/>
                    <a:pt x="23" y="89"/>
                    <a:pt x="23" y="65"/>
                  </a:cubicBezTo>
                  <a:cubicBezTo>
                    <a:pt x="23" y="64"/>
                    <a:pt x="23" y="64"/>
                    <a:pt x="23" y="64"/>
                  </a:cubicBezTo>
                  <a:cubicBezTo>
                    <a:pt x="23" y="40"/>
                    <a:pt x="40" y="20"/>
                    <a:pt x="65" y="20"/>
                  </a:cubicBezTo>
                  <a:cubicBezTo>
                    <a:pt x="89" y="20"/>
                    <a:pt x="107" y="40"/>
                    <a:pt x="107" y="65"/>
                  </a:cubicBezTo>
                  <a:cubicBezTo>
                    <a:pt x="107" y="65"/>
                    <a:pt x="107" y="65"/>
                    <a:pt x="107"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9" name="Freeform 12"/>
            <p:cNvSpPr>
              <a:spLocks/>
            </p:cNvSpPr>
            <p:nvPr userDrawn="1"/>
          </p:nvSpPr>
          <p:spPr bwMode="auto">
            <a:xfrm>
              <a:off x="-2058988" y="4830763"/>
              <a:ext cx="461963" cy="471488"/>
            </a:xfrm>
            <a:custGeom>
              <a:avLst/>
              <a:gdLst>
                <a:gd name="T0" fmla="*/ 147 w 291"/>
                <a:gd name="T1" fmla="*/ 227 h 297"/>
                <a:gd name="T2" fmla="*/ 57 w 291"/>
                <a:gd name="T3" fmla="*/ 0 h 297"/>
                <a:gd name="T4" fmla="*/ 0 w 291"/>
                <a:gd name="T5" fmla="*/ 0 h 297"/>
                <a:gd name="T6" fmla="*/ 123 w 291"/>
                <a:gd name="T7" fmla="*/ 297 h 297"/>
                <a:gd name="T8" fmla="*/ 168 w 291"/>
                <a:gd name="T9" fmla="*/ 297 h 297"/>
                <a:gd name="T10" fmla="*/ 291 w 291"/>
                <a:gd name="T11" fmla="*/ 0 h 297"/>
                <a:gd name="T12" fmla="*/ 234 w 291"/>
                <a:gd name="T13" fmla="*/ 0 h 297"/>
                <a:gd name="T14" fmla="*/ 147 w 291"/>
                <a:gd name="T15" fmla="*/ 227 h 297"/>
                <a:gd name="T16" fmla="*/ 147 w 291"/>
                <a:gd name="T17" fmla="*/ 22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297">
                  <a:moveTo>
                    <a:pt x="147" y="227"/>
                  </a:moveTo>
                  <a:lnTo>
                    <a:pt x="57" y="0"/>
                  </a:lnTo>
                  <a:lnTo>
                    <a:pt x="0" y="0"/>
                  </a:lnTo>
                  <a:lnTo>
                    <a:pt x="123" y="297"/>
                  </a:lnTo>
                  <a:lnTo>
                    <a:pt x="168" y="297"/>
                  </a:lnTo>
                  <a:lnTo>
                    <a:pt x="291" y="0"/>
                  </a:lnTo>
                  <a:lnTo>
                    <a:pt x="234" y="0"/>
                  </a:lnTo>
                  <a:lnTo>
                    <a:pt x="147" y="227"/>
                  </a:lnTo>
                  <a:lnTo>
                    <a:pt x="147"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0" name="Freeform 13"/>
            <p:cNvSpPr>
              <a:spLocks/>
            </p:cNvSpPr>
            <p:nvPr userDrawn="1"/>
          </p:nvSpPr>
          <p:spPr bwMode="auto">
            <a:xfrm>
              <a:off x="-1541463" y="4830763"/>
              <a:ext cx="349250" cy="468313"/>
            </a:xfrm>
            <a:custGeom>
              <a:avLst/>
              <a:gdLst>
                <a:gd name="T0" fmla="*/ 50 w 220"/>
                <a:gd name="T1" fmla="*/ 170 h 295"/>
                <a:gd name="T2" fmla="*/ 199 w 220"/>
                <a:gd name="T3" fmla="*/ 170 h 295"/>
                <a:gd name="T4" fmla="*/ 199 w 220"/>
                <a:gd name="T5" fmla="*/ 123 h 295"/>
                <a:gd name="T6" fmla="*/ 50 w 220"/>
                <a:gd name="T7" fmla="*/ 123 h 295"/>
                <a:gd name="T8" fmla="*/ 50 w 220"/>
                <a:gd name="T9" fmla="*/ 47 h 295"/>
                <a:gd name="T10" fmla="*/ 218 w 220"/>
                <a:gd name="T11" fmla="*/ 47 h 295"/>
                <a:gd name="T12" fmla="*/ 218 w 220"/>
                <a:gd name="T13" fmla="*/ 0 h 295"/>
                <a:gd name="T14" fmla="*/ 0 w 220"/>
                <a:gd name="T15" fmla="*/ 0 h 295"/>
                <a:gd name="T16" fmla="*/ 0 w 220"/>
                <a:gd name="T17" fmla="*/ 295 h 295"/>
                <a:gd name="T18" fmla="*/ 220 w 220"/>
                <a:gd name="T19" fmla="*/ 295 h 295"/>
                <a:gd name="T20" fmla="*/ 220 w 220"/>
                <a:gd name="T21" fmla="*/ 248 h 295"/>
                <a:gd name="T22" fmla="*/ 50 w 220"/>
                <a:gd name="T23" fmla="*/ 248 h 295"/>
                <a:gd name="T24" fmla="*/ 50 w 220"/>
                <a:gd name="T25" fmla="*/ 170 h 295"/>
                <a:gd name="T26" fmla="*/ 50 w 220"/>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295">
                  <a:moveTo>
                    <a:pt x="50" y="170"/>
                  </a:moveTo>
                  <a:lnTo>
                    <a:pt x="199" y="170"/>
                  </a:lnTo>
                  <a:lnTo>
                    <a:pt x="199" y="123"/>
                  </a:lnTo>
                  <a:lnTo>
                    <a:pt x="50" y="123"/>
                  </a:lnTo>
                  <a:lnTo>
                    <a:pt x="50" y="47"/>
                  </a:lnTo>
                  <a:lnTo>
                    <a:pt x="218" y="47"/>
                  </a:lnTo>
                  <a:lnTo>
                    <a:pt x="218" y="0"/>
                  </a:lnTo>
                  <a:lnTo>
                    <a:pt x="0" y="0"/>
                  </a:lnTo>
                  <a:lnTo>
                    <a:pt x="0" y="295"/>
                  </a:lnTo>
                  <a:lnTo>
                    <a:pt x="220" y="295"/>
                  </a:lnTo>
                  <a:lnTo>
                    <a:pt x="220" y="248"/>
                  </a:lnTo>
                  <a:lnTo>
                    <a:pt x="50" y="248"/>
                  </a:lnTo>
                  <a:lnTo>
                    <a:pt x="50" y="170"/>
                  </a:lnTo>
                  <a:lnTo>
                    <a:pt x="5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1" name="Freeform 14"/>
            <p:cNvSpPr>
              <a:spLocks noEditPoints="1"/>
            </p:cNvSpPr>
            <p:nvPr userDrawn="1"/>
          </p:nvSpPr>
          <p:spPr bwMode="auto">
            <a:xfrm>
              <a:off x="-1112838" y="4830763"/>
              <a:ext cx="393700" cy="468313"/>
            </a:xfrm>
            <a:custGeom>
              <a:avLst/>
              <a:gdLst>
                <a:gd name="T0" fmla="*/ 101 w 105"/>
                <a:gd name="T1" fmla="*/ 40 h 125"/>
                <a:gd name="T2" fmla="*/ 101 w 105"/>
                <a:gd name="T3" fmla="*/ 40 h 125"/>
                <a:gd name="T4" fmla="*/ 91 w 105"/>
                <a:gd name="T5" fmla="*/ 13 h 125"/>
                <a:gd name="T6" fmla="*/ 55 w 105"/>
                <a:gd name="T7" fmla="*/ 0 h 125"/>
                <a:gd name="T8" fmla="*/ 0 w 105"/>
                <a:gd name="T9" fmla="*/ 0 h 125"/>
                <a:gd name="T10" fmla="*/ 0 w 105"/>
                <a:gd name="T11" fmla="*/ 125 h 125"/>
                <a:gd name="T12" fmla="*/ 22 w 105"/>
                <a:gd name="T13" fmla="*/ 125 h 125"/>
                <a:gd name="T14" fmla="*/ 22 w 105"/>
                <a:gd name="T15" fmla="*/ 81 h 125"/>
                <a:gd name="T16" fmla="*/ 49 w 105"/>
                <a:gd name="T17" fmla="*/ 81 h 125"/>
                <a:gd name="T18" fmla="*/ 80 w 105"/>
                <a:gd name="T19" fmla="*/ 125 h 125"/>
                <a:gd name="T20" fmla="*/ 105 w 105"/>
                <a:gd name="T21" fmla="*/ 125 h 125"/>
                <a:gd name="T22" fmla="*/ 72 w 105"/>
                <a:gd name="T23" fmla="*/ 78 h 125"/>
                <a:gd name="T24" fmla="*/ 101 w 105"/>
                <a:gd name="T25" fmla="*/ 40 h 125"/>
                <a:gd name="T26" fmla="*/ 22 w 105"/>
                <a:gd name="T27" fmla="*/ 62 h 125"/>
                <a:gd name="T28" fmla="*/ 22 w 105"/>
                <a:gd name="T29" fmla="*/ 20 h 125"/>
                <a:gd name="T30" fmla="*/ 53 w 105"/>
                <a:gd name="T31" fmla="*/ 20 h 125"/>
                <a:gd name="T32" fmla="*/ 79 w 105"/>
                <a:gd name="T33" fmla="*/ 41 h 125"/>
                <a:gd name="T34" fmla="*/ 79 w 105"/>
                <a:gd name="T35" fmla="*/ 41 h 125"/>
                <a:gd name="T36" fmla="*/ 54 w 105"/>
                <a:gd name="T37" fmla="*/ 62 h 125"/>
                <a:gd name="T38" fmla="*/ 22 w 105"/>
                <a:gd name="T39"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25">
                  <a:moveTo>
                    <a:pt x="101" y="40"/>
                  </a:moveTo>
                  <a:cubicBezTo>
                    <a:pt x="101" y="40"/>
                    <a:pt x="101" y="40"/>
                    <a:pt x="101" y="40"/>
                  </a:cubicBezTo>
                  <a:cubicBezTo>
                    <a:pt x="101" y="29"/>
                    <a:pt x="98" y="20"/>
                    <a:pt x="91" y="13"/>
                  </a:cubicBezTo>
                  <a:cubicBezTo>
                    <a:pt x="83" y="5"/>
                    <a:pt x="71" y="0"/>
                    <a:pt x="55" y="0"/>
                  </a:cubicBezTo>
                  <a:cubicBezTo>
                    <a:pt x="0" y="0"/>
                    <a:pt x="0" y="0"/>
                    <a:pt x="0" y="0"/>
                  </a:cubicBezTo>
                  <a:cubicBezTo>
                    <a:pt x="0" y="125"/>
                    <a:pt x="0" y="125"/>
                    <a:pt x="0" y="125"/>
                  </a:cubicBezTo>
                  <a:cubicBezTo>
                    <a:pt x="22" y="125"/>
                    <a:pt x="22" y="125"/>
                    <a:pt x="22" y="125"/>
                  </a:cubicBezTo>
                  <a:cubicBezTo>
                    <a:pt x="22" y="81"/>
                    <a:pt x="22" y="81"/>
                    <a:pt x="22" y="81"/>
                  </a:cubicBezTo>
                  <a:cubicBezTo>
                    <a:pt x="49" y="81"/>
                    <a:pt x="49" y="81"/>
                    <a:pt x="49" y="81"/>
                  </a:cubicBezTo>
                  <a:cubicBezTo>
                    <a:pt x="80" y="125"/>
                    <a:pt x="80" y="125"/>
                    <a:pt x="80" y="125"/>
                  </a:cubicBezTo>
                  <a:cubicBezTo>
                    <a:pt x="105" y="125"/>
                    <a:pt x="105" y="125"/>
                    <a:pt x="105" y="125"/>
                  </a:cubicBezTo>
                  <a:cubicBezTo>
                    <a:pt x="72" y="78"/>
                    <a:pt x="72" y="78"/>
                    <a:pt x="72" y="78"/>
                  </a:cubicBezTo>
                  <a:cubicBezTo>
                    <a:pt x="89" y="73"/>
                    <a:pt x="101" y="60"/>
                    <a:pt x="101" y="40"/>
                  </a:cubicBezTo>
                  <a:close/>
                  <a:moveTo>
                    <a:pt x="22" y="62"/>
                  </a:moveTo>
                  <a:cubicBezTo>
                    <a:pt x="22" y="20"/>
                    <a:pt x="22" y="20"/>
                    <a:pt x="22" y="20"/>
                  </a:cubicBezTo>
                  <a:cubicBezTo>
                    <a:pt x="53" y="20"/>
                    <a:pt x="53" y="20"/>
                    <a:pt x="53" y="20"/>
                  </a:cubicBezTo>
                  <a:cubicBezTo>
                    <a:pt x="70" y="20"/>
                    <a:pt x="79" y="28"/>
                    <a:pt x="79" y="41"/>
                  </a:cubicBezTo>
                  <a:cubicBezTo>
                    <a:pt x="79" y="41"/>
                    <a:pt x="79" y="41"/>
                    <a:pt x="79" y="41"/>
                  </a:cubicBezTo>
                  <a:cubicBezTo>
                    <a:pt x="79" y="54"/>
                    <a:pt x="69" y="62"/>
                    <a:pt x="54" y="62"/>
                  </a:cubicBezTo>
                  <a:cubicBezTo>
                    <a:pt x="22" y="62"/>
                    <a:pt x="22" y="62"/>
                    <a:pt x="2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2" name="Freeform 15"/>
            <p:cNvSpPr>
              <a:spLocks/>
            </p:cNvSpPr>
            <p:nvPr userDrawn="1"/>
          </p:nvSpPr>
          <p:spPr bwMode="auto">
            <a:xfrm>
              <a:off x="-658813" y="4830763"/>
              <a:ext cx="404813" cy="468313"/>
            </a:xfrm>
            <a:custGeom>
              <a:avLst/>
              <a:gdLst>
                <a:gd name="T0" fmla="*/ 203 w 255"/>
                <a:gd name="T1" fmla="*/ 203 h 295"/>
                <a:gd name="T2" fmla="*/ 47 w 255"/>
                <a:gd name="T3" fmla="*/ 0 h 295"/>
                <a:gd name="T4" fmla="*/ 0 w 255"/>
                <a:gd name="T5" fmla="*/ 0 h 295"/>
                <a:gd name="T6" fmla="*/ 0 w 255"/>
                <a:gd name="T7" fmla="*/ 295 h 295"/>
                <a:gd name="T8" fmla="*/ 49 w 255"/>
                <a:gd name="T9" fmla="*/ 295 h 295"/>
                <a:gd name="T10" fmla="*/ 49 w 255"/>
                <a:gd name="T11" fmla="*/ 85 h 295"/>
                <a:gd name="T12" fmla="*/ 212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49" y="295"/>
                  </a:lnTo>
                  <a:lnTo>
                    <a:pt x="49" y="85"/>
                  </a:lnTo>
                  <a:lnTo>
                    <a:pt x="212" y="295"/>
                  </a:lnTo>
                  <a:lnTo>
                    <a:pt x="255" y="295"/>
                  </a:lnTo>
                  <a:lnTo>
                    <a:pt x="255" y="0"/>
                  </a:lnTo>
                  <a:lnTo>
                    <a:pt x="203" y="0"/>
                  </a:lnTo>
                  <a:lnTo>
                    <a:pt x="203" y="203"/>
                  </a:lnTo>
                  <a:lnTo>
                    <a:pt x="203"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3" name="Freeform 16"/>
            <p:cNvSpPr>
              <a:spLocks/>
            </p:cNvSpPr>
            <p:nvPr userDrawn="1"/>
          </p:nvSpPr>
          <p:spPr bwMode="auto">
            <a:xfrm>
              <a:off x="-171450" y="4830763"/>
              <a:ext cx="457200" cy="468313"/>
            </a:xfrm>
            <a:custGeom>
              <a:avLst/>
              <a:gdLst>
                <a:gd name="T0" fmla="*/ 144 w 288"/>
                <a:gd name="T1" fmla="*/ 139 h 295"/>
                <a:gd name="T2" fmla="*/ 54 w 288"/>
                <a:gd name="T3" fmla="*/ 0 h 295"/>
                <a:gd name="T4" fmla="*/ 0 w 288"/>
                <a:gd name="T5" fmla="*/ 0 h 295"/>
                <a:gd name="T6" fmla="*/ 0 w 288"/>
                <a:gd name="T7" fmla="*/ 295 h 295"/>
                <a:gd name="T8" fmla="*/ 52 w 288"/>
                <a:gd name="T9" fmla="*/ 295 h 295"/>
                <a:gd name="T10" fmla="*/ 52 w 288"/>
                <a:gd name="T11" fmla="*/ 85 h 295"/>
                <a:gd name="T12" fmla="*/ 141 w 288"/>
                <a:gd name="T13" fmla="*/ 222 h 295"/>
                <a:gd name="T14" fmla="*/ 144 w 288"/>
                <a:gd name="T15" fmla="*/ 222 h 295"/>
                <a:gd name="T16" fmla="*/ 236 w 288"/>
                <a:gd name="T17" fmla="*/ 85 h 295"/>
                <a:gd name="T18" fmla="*/ 236 w 288"/>
                <a:gd name="T19" fmla="*/ 295 h 295"/>
                <a:gd name="T20" fmla="*/ 288 w 288"/>
                <a:gd name="T21" fmla="*/ 295 h 295"/>
                <a:gd name="T22" fmla="*/ 288 w 288"/>
                <a:gd name="T23" fmla="*/ 0 h 295"/>
                <a:gd name="T24" fmla="*/ 234 w 288"/>
                <a:gd name="T25" fmla="*/ 0 h 295"/>
                <a:gd name="T26" fmla="*/ 144 w 288"/>
                <a:gd name="T27" fmla="*/ 139 h 295"/>
                <a:gd name="T28" fmla="*/ 144 w 288"/>
                <a:gd name="T29" fmla="*/ 13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95">
                  <a:moveTo>
                    <a:pt x="144" y="139"/>
                  </a:moveTo>
                  <a:lnTo>
                    <a:pt x="54" y="0"/>
                  </a:lnTo>
                  <a:lnTo>
                    <a:pt x="0" y="0"/>
                  </a:lnTo>
                  <a:lnTo>
                    <a:pt x="0" y="295"/>
                  </a:lnTo>
                  <a:lnTo>
                    <a:pt x="52" y="295"/>
                  </a:lnTo>
                  <a:lnTo>
                    <a:pt x="52" y="85"/>
                  </a:lnTo>
                  <a:lnTo>
                    <a:pt x="141" y="222"/>
                  </a:lnTo>
                  <a:lnTo>
                    <a:pt x="144" y="222"/>
                  </a:lnTo>
                  <a:lnTo>
                    <a:pt x="236" y="85"/>
                  </a:lnTo>
                  <a:lnTo>
                    <a:pt x="236" y="295"/>
                  </a:lnTo>
                  <a:lnTo>
                    <a:pt x="288" y="295"/>
                  </a:lnTo>
                  <a:lnTo>
                    <a:pt x="288" y="0"/>
                  </a:lnTo>
                  <a:lnTo>
                    <a:pt x="234" y="0"/>
                  </a:lnTo>
                  <a:lnTo>
                    <a:pt x="144" y="139"/>
                  </a:lnTo>
                  <a:lnTo>
                    <a:pt x="144"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4" name="Freeform 17"/>
            <p:cNvSpPr>
              <a:spLocks/>
            </p:cNvSpPr>
            <p:nvPr userDrawn="1"/>
          </p:nvSpPr>
          <p:spPr bwMode="auto">
            <a:xfrm>
              <a:off x="365125" y="4830763"/>
              <a:ext cx="347663" cy="468313"/>
            </a:xfrm>
            <a:custGeom>
              <a:avLst/>
              <a:gdLst>
                <a:gd name="T0" fmla="*/ 52 w 219"/>
                <a:gd name="T1" fmla="*/ 170 h 295"/>
                <a:gd name="T2" fmla="*/ 198 w 219"/>
                <a:gd name="T3" fmla="*/ 170 h 295"/>
                <a:gd name="T4" fmla="*/ 198 w 219"/>
                <a:gd name="T5" fmla="*/ 123 h 295"/>
                <a:gd name="T6" fmla="*/ 52 w 219"/>
                <a:gd name="T7" fmla="*/ 123 h 295"/>
                <a:gd name="T8" fmla="*/ 52 w 219"/>
                <a:gd name="T9" fmla="*/ 47 h 295"/>
                <a:gd name="T10" fmla="*/ 217 w 219"/>
                <a:gd name="T11" fmla="*/ 47 h 295"/>
                <a:gd name="T12" fmla="*/ 217 w 219"/>
                <a:gd name="T13" fmla="*/ 0 h 295"/>
                <a:gd name="T14" fmla="*/ 0 w 219"/>
                <a:gd name="T15" fmla="*/ 0 h 295"/>
                <a:gd name="T16" fmla="*/ 0 w 219"/>
                <a:gd name="T17" fmla="*/ 295 h 295"/>
                <a:gd name="T18" fmla="*/ 219 w 219"/>
                <a:gd name="T19" fmla="*/ 295 h 295"/>
                <a:gd name="T20" fmla="*/ 219 w 219"/>
                <a:gd name="T21" fmla="*/ 248 h 295"/>
                <a:gd name="T22" fmla="*/ 52 w 219"/>
                <a:gd name="T23" fmla="*/ 248 h 295"/>
                <a:gd name="T24" fmla="*/ 52 w 219"/>
                <a:gd name="T25" fmla="*/ 170 h 295"/>
                <a:gd name="T26" fmla="*/ 52 w 219"/>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9" h="295">
                  <a:moveTo>
                    <a:pt x="52" y="170"/>
                  </a:moveTo>
                  <a:lnTo>
                    <a:pt x="198" y="170"/>
                  </a:lnTo>
                  <a:lnTo>
                    <a:pt x="198" y="123"/>
                  </a:lnTo>
                  <a:lnTo>
                    <a:pt x="52" y="123"/>
                  </a:lnTo>
                  <a:lnTo>
                    <a:pt x="52" y="47"/>
                  </a:lnTo>
                  <a:lnTo>
                    <a:pt x="217" y="47"/>
                  </a:lnTo>
                  <a:lnTo>
                    <a:pt x="217" y="0"/>
                  </a:lnTo>
                  <a:lnTo>
                    <a:pt x="0" y="0"/>
                  </a:lnTo>
                  <a:lnTo>
                    <a:pt x="0" y="295"/>
                  </a:lnTo>
                  <a:lnTo>
                    <a:pt x="219" y="295"/>
                  </a:lnTo>
                  <a:lnTo>
                    <a:pt x="219" y="248"/>
                  </a:lnTo>
                  <a:lnTo>
                    <a:pt x="52" y="248"/>
                  </a:lnTo>
                  <a:lnTo>
                    <a:pt x="52" y="170"/>
                  </a:lnTo>
                  <a:lnTo>
                    <a:pt x="5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5" name="Freeform 18"/>
            <p:cNvSpPr>
              <a:spLocks/>
            </p:cNvSpPr>
            <p:nvPr userDrawn="1"/>
          </p:nvSpPr>
          <p:spPr bwMode="auto">
            <a:xfrm>
              <a:off x="795338" y="4830763"/>
              <a:ext cx="404813" cy="468313"/>
            </a:xfrm>
            <a:custGeom>
              <a:avLst/>
              <a:gdLst>
                <a:gd name="T0" fmla="*/ 203 w 255"/>
                <a:gd name="T1" fmla="*/ 203 h 295"/>
                <a:gd name="T2" fmla="*/ 47 w 255"/>
                <a:gd name="T3" fmla="*/ 0 h 295"/>
                <a:gd name="T4" fmla="*/ 0 w 255"/>
                <a:gd name="T5" fmla="*/ 0 h 295"/>
                <a:gd name="T6" fmla="*/ 0 w 255"/>
                <a:gd name="T7" fmla="*/ 295 h 295"/>
                <a:gd name="T8" fmla="*/ 50 w 255"/>
                <a:gd name="T9" fmla="*/ 295 h 295"/>
                <a:gd name="T10" fmla="*/ 50 w 255"/>
                <a:gd name="T11" fmla="*/ 85 h 295"/>
                <a:gd name="T12" fmla="*/ 213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50" y="295"/>
                  </a:lnTo>
                  <a:lnTo>
                    <a:pt x="50" y="85"/>
                  </a:lnTo>
                  <a:lnTo>
                    <a:pt x="213" y="295"/>
                  </a:lnTo>
                  <a:lnTo>
                    <a:pt x="255" y="295"/>
                  </a:lnTo>
                  <a:lnTo>
                    <a:pt x="255" y="0"/>
                  </a:lnTo>
                  <a:lnTo>
                    <a:pt x="203" y="0"/>
                  </a:lnTo>
                  <a:lnTo>
                    <a:pt x="203" y="203"/>
                  </a:lnTo>
                  <a:lnTo>
                    <a:pt x="203"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6" name="Freeform 19"/>
            <p:cNvSpPr>
              <a:spLocks/>
            </p:cNvSpPr>
            <p:nvPr userDrawn="1"/>
          </p:nvSpPr>
          <p:spPr bwMode="auto">
            <a:xfrm>
              <a:off x="1263650" y="4830763"/>
              <a:ext cx="379413" cy="468313"/>
            </a:xfrm>
            <a:custGeom>
              <a:avLst/>
              <a:gdLst>
                <a:gd name="T0" fmla="*/ 0 w 239"/>
                <a:gd name="T1" fmla="*/ 49 h 295"/>
                <a:gd name="T2" fmla="*/ 95 w 239"/>
                <a:gd name="T3" fmla="*/ 49 h 295"/>
                <a:gd name="T4" fmla="*/ 95 w 239"/>
                <a:gd name="T5" fmla="*/ 295 h 295"/>
                <a:gd name="T6" fmla="*/ 147 w 239"/>
                <a:gd name="T7" fmla="*/ 295 h 295"/>
                <a:gd name="T8" fmla="*/ 147 w 239"/>
                <a:gd name="T9" fmla="*/ 49 h 295"/>
                <a:gd name="T10" fmla="*/ 239 w 239"/>
                <a:gd name="T11" fmla="*/ 49 h 295"/>
                <a:gd name="T12" fmla="*/ 239 w 239"/>
                <a:gd name="T13" fmla="*/ 0 h 295"/>
                <a:gd name="T14" fmla="*/ 0 w 239"/>
                <a:gd name="T15" fmla="*/ 0 h 295"/>
                <a:gd name="T16" fmla="*/ 0 w 239"/>
                <a:gd name="T17" fmla="*/ 49 h 295"/>
                <a:gd name="T18" fmla="*/ 0 w 239"/>
                <a:gd name="T19" fmla="*/ 4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295">
                  <a:moveTo>
                    <a:pt x="0" y="49"/>
                  </a:moveTo>
                  <a:lnTo>
                    <a:pt x="95" y="49"/>
                  </a:lnTo>
                  <a:lnTo>
                    <a:pt x="95" y="295"/>
                  </a:lnTo>
                  <a:lnTo>
                    <a:pt x="147" y="295"/>
                  </a:lnTo>
                  <a:lnTo>
                    <a:pt x="147" y="49"/>
                  </a:lnTo>
                  <a:lnTo>
                    <a:pt x="239" y="49"/>
                  </a:lnTo>
                  <a:lnTo>
                    <a:pt x="239" y="0"/>
                  </a:lnTo>
                  <a:lnTo>
                    <a:pt x="0" y="0"/>
                  </a:lnTo>
                  <a:lnTo>
                    <a:pt x="0" y="49"/>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7" name="Freeform 20"/>
            <p:cNvSpPr>
              <a:spLocks/>
            </p:cNvSpPr>
            <p:nvPr userDrawn="1"/>
          </p:nvSpPr>
          <p:spPr bwMode="auto">
            <a:xfrm>
              <a:off x="-1390650" y="3067050"/>
              <a:ext cx="1211263" cy="1571625"/>
            </a:xfrm>
            <a:custGeom>
              <a:avLst/>
              <a:gdLst>
                <a:gd name="T0" fmla="*/ 193 w 323"/>
                <a:gd name="T1" fmla="*/ 169 h 419"/>
                <a:gd name="T2" fmla="*/ 105 w 323"/>
                <a:gd name="T3" fmla="*/ 116 h 419"/>
                <a:gd name="T4" fmla="*/ 105 w 323"/>
                <a:gd name="T5" fmla="*/ 114 h 419"/>
                <a:gd name="T6" fmla="*/ 158 w 323"/>
                <a:gd name="T7" fmla="*/ 79 h 419"/>
                <a:gd name="T8" fmla="*/ 264 w 323"/>
                <a:gd name="T9" fmla="*/ 119 h 419"/>
                <a:gd name="T10" fmla="*/ 311 w 323"/>
                <a:gd name="T11" fmla="*/ 52 h 419"/>
                <a:gd name="T12" fmla="*/ 159 w 323"/>
                <a:gd name="T13" fmla="*/ 0 h 419"/>
                <a:gd name="T14" fmla="*/ 16 w 323"/>
                <a:gd name="T15" fmla="*/ 123 h 419"/>
                <a:gd name="T16" fmla="*/ 16 w 323"/>
                <a:gd name="T17" fmla="*/ 124 h 419"/>
                <a:gd name="T18" fmla="*/ 151 w 323"/>
                <a:gd name="T19" fmla="*/ 249 h 419"/>
                <a:gd name="T20" fmla="*/ 234 w 323"/>
                <a:gd name="T21" fmla="*/ 300 h 419"/>
                <a:gd name="T22" fmla="*/ 234 w 323"/>
                <a:gd name="T23" fmla="*/ 301 h 419"/>
                <a:gd name="T24" fmla="*/ 175 w 323"/>
                <a:gd name="T25" fmla="*/ 340 h 419"/>
                <a:gd name="T26" fmla="*/ 53 w 323"/>
                <a:gd name="T27" fmla="*/ 290 h 419"/>
                <a:gd name="T28" fmla="*/ 0 w 323"/>
                <a:gd name="T29" fmla="*/ 354 h 419"/>
                <a:gd name="T30" fmla="*/ 173 w 323"/>
                <a:gd name="T31" fmla="*/ 419 h 419"/>
                <a:gd name="T32" fmla="*/ 323 w 323"/>
                <a:gd name="T33" fmla="*/ 293 h 419"/>
                <a:gd name="T34" fmla="*/ 323 w 323"/>
                <a:gd name="T35" fmla="*/ 292 h 419"/>
                <a:gd name="T36" fmla="*/ 193 w 323"/>
                <a:gd name="T37" fmla="*/ 16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3" h="419">
                  <a:moveTo>
                    <a:pt x="193" y="169"/>
                  </a:moveTo>
                  <a:cubicBezTo>
                    <a:pt x="123" y="151"/>
                    <a:pt x="105" y="142"/>
                    <a:pt x="105" y="116"/>
                  </a:cubicBezTo>
                  <a:cubicBezTo>
                    <a:pt x="105" y="114"/>
                    <a:pt x="105" y="114"/>
                    <a:pt x="105" y="114"/>
                  </a:cubicBezTo>
                  <a:cubicBezTo>
                    <a:pt x="105" y="95"/>
                    <a:pt x="124" y="79"/>
                    <a:pt x="158" y="79"/>
                  </a:cubicBezTo>
                  <a:cubicBezTo>
                    <a:pt x="192" y="79"/>
                    <a:pt x="228" y="94"/>
                    <a:pt x="264" y="119"/>
                  </a:cubicBezTo>
                  <a:cubicBezTo>
                    <a:pt x="311" y="52"/>
                    <a:pt x="311" y="52"/>
                    <a:pt x="311" y="52"/>
                  </a:cubicBezTo>
                  <a:cubicBezTo>
                    <a:pt x="269" y="18"/>
                    <a:pt x="219" y="0"/>
                    <a:pt x="159" y="0"/>
                  </a:cubicBezTo>
                  <a:cubicBezTo>
                    <a:pt x="76" y="0"/>
                    <a:pt x="16" y="49"/>
                    <a:pt x="16" y="123"/>
                  </a:cubicBezTo>
                  <a:cubicBezTo>
                    <a:pt x="16" y="124"/>
                    <a:pt x="16" y="124"/>
                    <a:pt x="16" y="124"/>
                  </a:cubicBezTo>
                  <a:cubicBezTo>
                    <a:pt x="16" y="205"/>
                    <a:pt x="69" y="227"/>
                    <a:pt x="151" y="249"/>
                  </a:cubicBezTo>
                  <a:cubicBezTo>
                    <a:pt x="220" y="266"/>
                    <a:pt x="234" y="278"/>
                    <a:pt x="234" y="300"/>
                  </a:cubicBezTo>
                  <a:cubicBezTo>
                    <a:pt x="234" y="301"/>
                    <a:pt x="234" y="301"/>
                    <a:pt x="234" y="301"/>
                  </a:cubicBezTo>
                  <a:cubicBezTo>
                    <a:pt x="234" y="325"/>
                    <a:pt x="212" y="340"/>
                    <a:pt x="175" y="340"/>
                  </a:cubicBezTo>
                  <a:cubicBezTo>
                    <a:pt x="128" y="340"/>
                    <a:pt x="90" y="321"/>
                    <a:pt x="53" y="290"/>
                  </a:cubicBezTo>
                  <a:cubicBezTo>
                    <a:pt x="0" y="354"/>
                    <a:pt x="0" y="354"/>
                    <a:pt x="0" y="354"/>
                  </a:cubicBezTo>
                  <a:cubicBezTo>
                    <a:pt x="49" y="398"/>
                    <a:pt x="111" y="419"/>
                    <a:pt x="173" y="419"/>
                  </a:cubicBezTo>
                  <a:cubicBezTo>
                    <a:pt x="261" y="419"/>
                    <a:pt x="323" y="374"/>
                    <a:pt x="323" y="293"/>
                  </a:cubicBezTo>
                  <a:cubicBezTo>
                    <a:pt x="323" y="292"/>
                    <a:pt x="323" y="292"/>
                    <a:pt x="323" y="292"/>
                  </a:cubicBezTo>
                  <a:cubicBezTo>
                    <a:pt x="323" y="221"/>
                    <a:pt x="276" y="191"/>
                    <a:pt x="193"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8" name="Freeform 21"/>
            <p:cNvSpPr>
              <a:spLocks/>
            </p:cNvSpPr>
            <p:nvPr userDrawn="1"/>
          </p:nvSpPr>
          <p:spPr bwMode="auto">
            <a:xfrm>
              <a:off x="-2276475" y="239713"/>
              <a:ext cx="965200" cy="2339975"/>
            </a:xfrm>
            <a:custGeom>
              <a:avLst/>
              <a:gdLst>
                <a:gd name="T0" fmla="*/ 257 w 257"/>
                <a:gd name="T1" fmla="*/ 624 h 624"/>
                <a:gd name="T2" fmla="*/ 177 w 257"/>
                <a:gd name="T3" fmla="*/ 510 h 624"/>
                <a:gd name="T4" fmla="*/ 152 w 257"/>
                <a:gd name="T5" fmla="*/ 324 h 624"/>
                <a:gd name="T6" fmla="*/ 173 w 257"/>
                <a:gd name="T7" fmla="*/ 119 h 624"/>
                <a:gd name="T8" fmla="*/ 173 w 257"/>
                <a:gd name="T9" fmla="*/ 118 h 624"/>
                <a:gd name="T10" fmla="*/ 195 w 257"/>
                <a:gd name="T11" fmla="*/ 88 h 624"/>
                <a:gd name="T12" fmla="*/ 44 w 257"/>
                <a:gd name="T13" fmla="*/ 7 h 624"/>
                <a:gd name="T14" fmla="*/ 33 w 257"/>
                <a:gd name="T15" fmla="*/ 2 h 624"/>
                <a:gd name="T16" fmla="*/ 33 w 257"/>
                <a:gd name="T17" fmla="*/ 2 h 624"/>
                <a:gd name="T18" fmla="*/ 33 w 257"/>
                <a:gd name="T19" fmla="*/ 2 h 624"/>
                <a:gd name="T20" fmla="*/ 25 w 257"/>
                <a:gd name="T21" fmla="*/ 0 h 624"/>
                <a:gd name="T22" fmla="*/ 9 w 257"/>
                <a:gd name="T23" fmla="*/ 15 h 624"/>
                <a:gd name="T24" fmla="*/ 5 w 257"/>
                <a:gd name="T25" fmla="*/ 55 h 624"/>
                <a:gd name="T26" fmla="*/ 0 w 257"/>
                <a:gd name="T27" fmla="*/ 157 h 624"/>
                <a:gd name="T28" fmla="*/ 73 w 257"/>
                <a:gd name="T29" fmla="*/ 496 h 624"/>
                <a:gd name="T30" fmla="*/ 257 w 257"/>
                <a:gd name="T31"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624">
                  <a:moveTo>
                    <a:pt x="257" y="624"/>
                  </a:moveTo>
                  <a:cubicBezTo>
                    <a:pt x="229" y="602"/>
                    <a:pt x="195" y="566"/>
                    <a:pt x="177" y="510"/>
                  </a:cubicBezTo>
                  <a:cubicBezTo>
                    <a:pt x="160" y="457"/>
                    <a:pt x="152" y="394"/>
                    <a:pt x="152" y="324"/>
                  </a:cubicBezTo>
                  <a:cubicBezTo>
                    <a:pt x="152" y="226"/>
                    <a:pt x="168" y="142"/>
                    <a:pt x="173" y="119"/>
                  </a:cubicBezTo>
                  <a:cubicBezTo>
                    <a:pt x="173" y="118"/>
                    <a:pt x="173" y="118"/>
                    <a:pt x="173" y="118"/>
                  </a:cubicBezTo>
                  <a:cubicBezTo>
                    <a:pt x="176" y="104"/>
                    <a:pt x="184" y="93"/>
                    <a:pt x="195" y="88"/>
                  </a:cubicBezTo>
                  <a:cubicBezTo>
                    <a:pt x="121" y="40"/>
                    <a:pt x="57" y="12"/>
                    <a:pt x="44" y="7"/>
                  </a:cubicBezTo>
                  <a:cubicBezTo>
                    <a:pt x="37" y="4"/>
                    <a:pt x="33" y="2"/>
                    <a:pt x="33" y="2"/>
                  </a:cubicBezTo>
                  <a:cubicBezTo>
                    <a:pt x="33" y="2"/>
                    <a:pt x="33" y="2"/>
                    <a:pt x="33" y="2"/>
                  </a:cubicBezTo>
                  <a:cubicBezTo>
                    <a:pt x="33" y="2"/>
                    <a:pt x="33" y="2"/>
                    <a:pt x="33" y="2"/>
                  </a:cubicBezTo>
                  <a:cubicBezTo>
                    <a:pt x="30" y="1"/>
                    <a:pt x="27" y="0"/>
                    <a:pt x="25" y="0"/>
                  </a:cubicBezTo>
                  <a:cubicBezTo>
                    <a:pt x="16" y="0"/>
                    <a:pt x="11" y="6"/>
                    <a:pt x="9" y="15"/>
                  </a:cubicBezTo>
                  <a:cubicBezTo>
                    <a:pt x="9" y="15"/>
                    <a:pt x="7" y="30"/>
                    <a:pt x="5" y="55"/>
                  </a:cubicBezTo>
                  <a:cubicBezTo>
                    <a:pt x="3" y="78"/>
                    <a:pt x="0" y="114"/>
                    <a:pt x="0" y="157"/>
                  </a:cubicBezTo>
                  <a:cubicBezTo>
                    <a:pt x="0" y="253"/>
                    <a:pt x="13" y="391"/>
                    <a:pt x="73" y="496"/>
                  </a:cubicBezTo>
                  <a:cubicBezTo>
                    <a:pt x="119" y="576"/>
                    <a:pt x="185" y="621"/>
                    <a:pt x="257" y="6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9" name="Freeform 22"/>
            <p:cNvSpPr>
              <a:spLocks/>
            </p:cNvSpPr>
            <p:nvPr userDrawn="1"/>
          </p:nvSpPr>
          <p:spPr bwMode="auto">
            <a:xfrm>
              <a:off x="-704850" y="663575"/>
              <a:ext cx="998538" cy="1968500"/>
            </a:xfrm>
            <a:custGeom>
              <a:avLst/>
              <a:gdLst>
                <a:gd name="T0" fmla="*/ 50 w 266"/>
                <a:gd name="T1" fmla="*/ 520 h 525"/>
                <a:gd name="T2" fmla="*/ 78 w 266"/>
                <a:gd name="T3" fmla="*/ 525 h 525"/>
                <a:gd name="T4" fmla="*/ 78 w 266"/>
                <a:gd name="T5" fmla="*/ 525 h 525"/>
                <a:gd name="T6" fmla="*/ 243 w 266"/>
                <a:gd name="T7" fmla="*/ 389 h 525"/>
                <a:gd name="T8" fmla="*/ 266 w 266"/>
                <a:gd name="T9" fmla="*/ 211 h 525"/>
                <a:gd name="T10" fmla="*/ 249 w 266"/>
                <a:gd name="T11" fmla="*/ 27 h 525"/>
                <a:gd name="T12" fmla="*/ 246 w 266"/>
                <a:gd name="T13" fmla="*/ 11 h 525"/>
                <a:gd name="T14" fmla="*/ 238 w 266"/>
                <a:gd name="T15" fmla="*/ 0 h 525"/>
                <a:gd name="T16" fmla="*/ 232 w 266"/>
                <a:gd name="T17" fmla="*/ 3 h 525"/>
                <a:gd name="T18" fmla="*/ 225 w 266"/>
                <a:gd name="T19" fmla="*/ 8 h 525"/>
                <a:gd name="T20" fmla="*/ 207 w 266"/>
                <a:gd name="T21" fmla="*/ 24 h 525"/>
                <a:gd name="T22" fmla="*/ 146 w 266"/>
                <a:gd name="T23" fmla="*/ 84 h 525"/>
                <a:gd name="T24" fmla="*/ 23 w 266"/>
                <a:gd name="T25" fmla="*/ 289 h 525"/>
                <a:gd name="T26" fmla="*/ 0 w 266"/>
                <a:gd name="T27" fmla="*/ 417 h 525"/>
                <a:gd name="T28" fmla="*/ 13 w 266"/>
                <a:gd name="T29" fmla="*/ 483 h 525"/>
                <a:gd name="T30" fmla="*/ 50 w 266"/>
                <a:gd name="T31" fmla="*/ 52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525">
                  <a:moveTo>
                    <a:pt x="50" y="520"/>
                  </a:moveTo>
                  <a:cubicBezTo>
                    <a:pt x="57" y="523"/>
                    <a:pt x="67" y="525"/>
                    <a:pt x="78" y="525"/>
                  </a:cubicBezTo>
                  <a:cubicBezTo>
                    <a:pt x="78" y="525"/>
                    <a:pt x="78" y="525"/>
                    <a:pt x="78" y="525"/>
                  </a:cubicBezTo>
                  <a:cubicBezTo>
                    <a:pt x="129" y="525"/>
                    <a:pt x="213" y="483"/>
                    <a:pt x="243" y="389"/>
                  </a:cubicBezTo>
                  <a:cubicBezTo>
                    <a:pt x="258" y="338"/>
                    <a:pt x="266" y="278"/>
                    <a:pt x="266" y="211"/>
                  </a:cubicBezTo>
                  <a:cubicBezTo>
                    <a:pt x="266" y="127"/>
                    <a:pt x="254" y="54"/>
                    <a:pt x="249" y="27"/>
                  </a:cubicBezTo>
                  <a:cubicBezTo>
                    <a:pt x="247" y="16"/>
                    <a:pt x="246" y="11"/>
                    <a:pt x="246" y="11"/>
                  </a:cubicBezTo>
                  <a:cubicBezTo>
                    <a:pt x="245" y="6"/>
                    <a:pt x="242" y="0"/>
                    <a:pt x="238" y="0"/>
                  </a:cubicBezTo>
                  <a:cubicBezTo>
                    <a:pt x="236" y="0"/>
                    <a:pt x="234" y="1"/>
                    <a:pt x="232" y="3"/>
                  </a:cubicBezTo>
                  <a:cubicBezTo>
                    <a:pt x="231" y="3"/>
                    <a:pt x="229" y="5"/>
                    <a:pt x="225" y="8"/>
                  </a:cubicBezTo>
                  <a:cubicBezTo>
                    <a:pt x="221" y="12"/>
                    <a:pt x="215" y="17"/>
                    <a:pt x="207" y="24"/>
                  </a:cubicBezTo>
                  <a:cubicBezTo>
                    <a:pt x="195" y="34"/>
                    <a:pt x="173" y="55"/>
                    <a:pt x="146" y="84"/>
                  </a:cubicBezTo>
                  <a:cubicBezTo>
                    <a:pt x="104" y="131"/>
                    <a:pt x="49" y="204"/>
                    <a:pt x="23" y="289"/>
                  </a:cubicBezTo>
                  <a:cubicBezTo>
                    <a:pt x="7" y="339"/>
                    <a:pt x="0" y="382"/>
                    <a:pt x="0" y="417"/>
                  </a:cubicBezTo>
                  <a:cubicBezTo>
                    <a:pt x="0" y="443"/>
                    <a:pt x="4" y="465"/>
                    <a:pt x="13" y="483"/>
                  </a:cubicBezTo>
                  <a:cubicBezTo>
                    <a:pt x="21" y="500"/>
                    <a:pt x="33" y="512"/>
                    <a:pt x="50" y="5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0" name="Freeform 23"/>
            <p:cNvSpPr>
              <a:spLocks/>
            </p:cNvSpPr>
            <p:nvPr userDrawn="1"/>
          </p:nvSpPr>
          <p:spPr bwMode="auto">
            <a:xfrm>
              <a:off x="-1597025" y="663575"/>
              <a:ext cx="900113" cy="1968500"/>
            </a:xfrm>
            <a:custGeom>
              <a:avLst/>
              <a:gdLst>
                <a:gd name="T0" fmla="*/ 238 w 240"/>
                <a:gd name="T1" fmla="*/ 267 h 525"/>
                <a:gd name="T2" fmla="*/ 240 w 240"/>
                <a:gd name="T3" fmla="*/ 261 h 525"/>
                <a:gd name="T4" fmla="*/ 43 w 240"/>
                <a:gd name="T5" fmla="*/ 8 h 525"/>
                <a:gd name="T6" fmla="*/ 36 w 240"/>
                <a:gd name="T7" fmla="*/ 3 h 525"/>
                <a:gd name="T8" fmla="*/ 29 w 240"/>
                <a:gd name="T9" fmla="*/ 0 h 525"/>
                <a:gd name="T10" fmla="*/ 21 w 240"/>
                <a:gd name="T11" fmla="*/ 11 h 525"/>
                <a:gd name="T12" fmla="*/ 18 w 240"/>
                <a:gd name="T13" fmla="*/ 27 h 525"/>
                <a:gd name="T14" fmla="*/ 10 w 240"/>
                <a:gd name="T15" fmla="*/ 70 h 525"/>
                <a:gd name="T16" fmla="*/ 0 w 240"/>
                <a:gd name="T17" fmla="*/ 211 h 525"/>
                <a:gd name="T18" fmla="*/ 24 w 240"/>
                <a:gd name="T19" fmla="*/ 388 h 525"/>
                <a:gd name="T20" fmla="*/ 193 w 240"/>
                <a:gd name="T21" fmla="*/ 525 h 525"/>
                <a:gd name="T22" fmla="*/ 193 w 240"/>
                <a:gd name="T23" fmla="*/ 525 h 525"/>
                <a:gd name="T24" fmla="*/ 222 w 240"/>
                <a:gd name="T25" fmla="*/ 520 h 525"/>
                <a:gd name="T26" fmla="*/ 235 w 240"/>
                <a:gd name="T27" fmla="*/ 513 h 525"/>
                <a:gd name="T28" fmla="*/ 224 w 240"/>
                <a:gd name="T29" fmla="*/ 495 h 525"/>
                <a:gd name="T30" fmla="*/ 209 w 240"/>
                <a:gd name="T31" fmla="*/ 417 h 525"/>
                <a:gd name="T32" fmla="*/ 233 w 240"/>
                <a:gd name="T33" fmla="*/ 281 h 525"/>
                <a:gd name="T34" fmla="*/ 238 w 240"/>
                <a:gd name="T35" fmla="*/ 26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525">
                  <a:moveTo>
                    <a:pt x="238" y="267"/>
                  </a:moveTo>
                  <a:cubicBezTo>
                    <a:pt x="238" y="265"/>
                    <a:pt x="239" y="263"/>
                    <a:pt x="240" y="261"/>
                  </a:cubicBezTo>
                  <a:cubicBezTo>
                    <a:pt x="184" y="123"/>
                    <a:pt x="57" y="20"/>
                    <a:pt x="43" y="8"/>
                  </a:cubicBezTo>
                  <a:cubicBezTo>
                    <a:pt x="38" y="5"/>
                    <a:pt x="36" y="3"/>
                    <a:pt x="36" y="3"/>
                  </a:cubicBezTo>
                  <a:cubicBezTo>
                    <a:pt x="33" y="1"/>
                    <a:pt x="31" y="0"/>
                    <a:pt x="29" y="0"/>
                  </a:cubicBezTo>
                  <a:cubicBezTo>
                    <a:pt x="25" y="0"/>
                    <a:pt x="22" y="6"/>
                    <a:pt x="21" y="11"/>
                  </a:cubicBezTo>
                  <a:cubicBezTo>
                    <a:pt x="20" y="12"/>
                    <a:pt x="19" y="17"/>
                    <a:pt x="18" y="27"/>
                  </a:cubicBezTo>
                  <a:cubicBezTo>
                    <a:pt x="16" y="34"/>
                    <a:pt x="13" y="49"/>
                    <a:pt x="10" y="70"/>
                  </a:cubicBezTo>
                  <a:cubicBezTo>
                    <a:pt x="6" y="103"/>
                    <a:pt x="0" y="154"/>
                    <a:pt x="0" y="211"/>
                  </a:cubicBezTo>
                  <a:cubicBezTo>
                    <a:pt x="0" y="279"/>
                    <a:pt x="8" y="339"/>
                    <a:pt x="24" y="388"/>
                  </a:cubicBezTo>
                  <a:cubicBezTo>
                    <a:pt x="54" y="483"/>
                    <a:pt x="140" y="525"/>
                    <a:pt x="193" y="525"/>
                  </a:cubicBezTo>
                  <a:cubicBezTo>
                    <a:pt x="193" y="525"/>
                    <a:pt x="193" y="525"/>
                    <a:pt x="193" y="525"/>
                  </a:cubicBezTo>
                  <a:cubicBezTo>
                    <a:pt x="204" y="525"/>
                    <a:pt x="214" y="523"/>
                    <a:pt x="222" y="520"/>
                  </a:cubicBezTo>
                  <a:cubicBezTo>
                    <a:pt x="226" y="518"/>
                    <a:pt x="230" y="516"/>
                    <a:pt x="235" y="513"/>
                  </a:cubicBezTo>
                  <a:cubicBezTo>
                    <a:pt x="231" y="508"/>
                    <a:pt x="227" y="502"/>
                    <a:pt x="224" y="495"/>
                  </a:cubicBezTo>
                  <a:cubicBezTo>
                    <a:pt x="214" y="474"/>
                    <a:pt x="209" y="449"/>
                    <a:pt x="209" y="417"/>
                  </a:cubicBezTo>
                  <a:cubicBezTo>
                    <a:pt x="209" y="378"/>
                    <a:pt x="217" y="332"/>
                    <a:pt x="233" y="281"/>
                  </a:cubicBezTo>
                  <a:cubicBezTo>
                    <a:pt x="235" y="276"/>
                    <a:pt x="236" y="271"/>
                    <a:pt x="238"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1" name="Freeform 24"/>
            <p:cNvSpPr>
              <a:spLocks/>
            </p:cNvSpPr>
            <p:nvPr userDrawn="1"/>
          </p:nvSpPr>
          <p:spPr bwMode="auto">
            <a:xfrm>
              <a:off x="-1143000" y="-179387"/>
              <a:ext cx="982663" cy="1682750"/>
            </a:xfrm>
            <a:custGeom>
              <a:avLst/>
              <a:gdLst>
                <a:gd name="T0" fmla="*/ 134 w 262"/>
                <a:gd name="T1" fmla="*/ 449 h 449"/>
                <a:gd name="T2" fmla="*/ 262 w 262"/>
                <a:gd name="T3" fmla="*/ 268 h 449"/>
                <a:gd name="T4" fmla="*/ 147 w 262"/>
                <a:gd name="T5" fmla="*/ 18 h 449"/>
                <a:gd name="T6" fmla="*/ 140 w 262"/>
                <a:gd name="T7" fmla="*/ 7 h 449"/>
                <a:gd name="T8" fmla="*/ 131 w 262"/>
                <a:gd name="T9" fmla="*/ 0 h 449"/>
                <a:gd name="T10" fmla="*/ 122 w 262"/>
                <a:gd name="T11" fmla="*/ 7 h 449"/>
                <a:gd name="T12" fmla="*/ 115 w 262"/>
                <a:gd name="T13" fmla="*/ 18 h 449"/>
                <a:gd name="T14" fmla="*/ 96 w 262"/>
                <a:gd name="T15" fmla="*/ 50 h 449"/>
                <a:gd name="T16" fmla="*/ 40 w 262"/>
                <a:gd name="T17" fmla="*/ 162 h 449"/>
                <a:gd name="T18" fmla="*/ 0 w 262"/>
                <a:gd name="T19" fmla="*/ 265 h 449"/>
                <a:gd name="T20" fmla="*/ 134 w 262"/>
                <a:gd name="T21"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449">
                  <a:moveTo>
                    <a:pt x="134" y="449"/>
                  </a:moveTo>
                  <a:cubicBezTo>
                    <a:pt x="162" y="388"/>
                    <a:pt x="205" y="327"/>
                    <a:pt x="262" y="268"/>
                  </a:cubicBezTo>
                  <a:cubicBezTo>
                    <a:pt x="223" y="150"/>
                    <a:pt x="169" y="54"/>
                    <a:pt x="147" y="18"/>
                  </a:cubicBezTo>
                  <a:cubicBezTo>
                    <a:pt x="143" y="11"/>
                    <a:pt x="140" y="7"/>
                    <a:pt x="140" y="7"/>
                  </a:cubicBezTo>
                  <a:cubicBezTo>
                    <a:pt x="136" y="0"/>
                    <a:pt x="132" y="0"/>
                    <a:pt x="131" y="0"/>
                  </a:cubicBezTo>
                  <a:cubicBezTo>
                    <a:pt x="128" y="0"/>
                    <a:pt x="125" y="2"/>
                    <a:pt x="122" y="7"/>
                  </a:cubicBezTo>
                  <a:cubicBezTo>
                    <a:pt x="122" y="7"/>
                    <a:pt x="119" y="11"/>
                    <a:pt x="115" y="18"/>
                  </a:cubicBezTo>
                  <a:cubicBezTo>
                    <a:pt x="108" y="29"/>
                    <a:pt x="102" y="39"/>
                    <a:pt x="96" y="50"/>
                  </a:cubicBezTo>
                  <a:cubicBezTo>
                    <a:pt x="83" y="74"/>
                    <a:pt x="62" y="113"/>
                    <a:pt x="40" y="162"/>
                  </a:cubicBezTo>
                  <a:cubicBezTo>
                    <a:pt x="26" y="196"/>
                    <a:pt x="12" y="230"/>
                    <a:pt x="0" y="265"/>
                  </a:cubicBezTo>
                  <a:cubicBezTo>
                    <a:pt x="42" y="307"/>
                    <a:pt x="97" y="371"/>
                    <a:pt x="134" y="4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2" name="Freeform 25"/>
            <p:cNvSpPr>
              <a:spLocks/>
            </p:cNvSpPr>
            <p:nvPr userDrawn="1"/>
          </p:nvSpPr>
          <p:spPr bwMode="auto">
            <a:xfrm>
              <a:off x="15875" y="239713"/>
              <a:ext cx="952500" cy="2339975"/>
            </a:xfrm>
            <a:custGeom>
              <a:avLst/>
              <a:gdLst>
                <a:gd name="T0" fmla="*/ 61 w 254"/>
                <a:gd name="T1" fmla="*/ 88 h 624"/>
                <a:gd name="T2" fmla="*/ 82 w 254"/>
                <a:gd name="T3" fmla="*/ 118 h 624"/>
                <a:gd name="T4" fmla="*/ 82 w 254"/>
                <a:gd name="T5" fmla="*/ 119 h 624"/>
                <a:gd name="T6" fmla="*/ 103 w 254"/>
                <a:gd name="T7" fmla="*/ 324 h 624"/>
                <a:gd name="T8" fmla="*/ 78 w 254"/>
                <a:gd name="T9" fmla="*/ 510 h 624"/>
                <a:gd name="T10" fmla="*/ 0 w 254"/>
                <a:gd name="T11" fmla="*/ 624 h 624"/>
                <a:gd name="T12" fmla="*/ 182 w 254"/>
                <a:gd name="T13" fmla="*/ 496 h 624"/>
                <a:gd name="T14" fmla="*/ 254 w 254"/>
                <a:gd name="T15" fmla="*/ 157 h 624"/>
                <a:gd name="T16" fmla="*/ 250 w 254"/>
                <a:gd name="T17" fmla="*/ 55 h 624"/>
                <a:gd name="T18" fmla="*/ 245 w 254"/>
                <a:gd name="T19" fmla="*/ 15 h 624"/>
                <a:gd name="T20" fmla="*/ 230 w 254"/>
                <a:gd name="T21" fmla="*/ 0 h 624"/>
                <a:gd name="T22" fmla="*/ 222 w 254"/>
                <a:gd name="T23" fmla="*/ 2 h 624"/>
                <a:gd name="T24" fmla="*/ 222 w 254"/>
                <a:gd name="T25" fmla="*/ 2 h 624"/>
                <a:gd name="T26" fmla="*/ 222 w 254"/>
                <a:gd name="T27" fmla="*/ 2 h 624"/>
                <a:gd name="T28" fmla="*/ 211 w 254"/>
                <a:gd name="T29" fmla="*/ 7 h 624"/>
                <a:gd name="T30" fmla="*/ 182 w 254"/>
                <a:gd name="T31" fmla="*/ 20 h 624"/>
                <a:gd name="T32" fmla="*/ 178 w 254"/>
                <a:gd name="T33" fmla="*/ 22 h 624"/>
                <a:gd name="T34" fmla="*/ 72 w 254"/>
                <a:gd name="T35" fmla="*/ 80 h 624"/>
                <a:gd name="T36" fmla="*/ 61 w 254"/>
                <a:gd name="T37" fmla="*/ 8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4" h="624">
                  <a:moveTo>
                    <a:pt x="61" y="88"/>
                  </a:moveTo>
                  <a:cubicBezTo>
                    <a:pt x="71" y="93"/>
                    <a:pt x="79" y="104"/>
                    <a:pt x="82" y="118"/>
                  </a:cubicBezTo>
                  <a:cubicBezTo>
                    <a:pt x="82" y="118"/>
                    <a:pt x="82" y="118"/>
                    <a:pt x="82" y="119"/>
                  </a:cubicBezTo>
                  <a:cubicBezTo>
                    <a:pt x="87" y="142"/>
                    <a:pt x="103" y="226"/>
                    <a:pt x="103" y="324"/>
                  </a:cubicBezTo>
                  <a:cubicBezTo>
                    <a:pt x="103" y="394"/>
                    <a:pt x="95" y="457"/>
                    <a:pt x="78" y="510"/>
                  </a:cubicBezTo>
                  <a:cubicBezTo>
                    <a:pt x="61" y="566"/>
                    <a:pt x="28" y="602"/>
                    <a:pt x="0" y="624"/>
                  </a:cubicBezTo>
                  <a:cubicBezTo>
                    <a:pt x="72" y="620"/>
                    <a:pt x="136" y="575"/>
                    <a:pt x="182" y="496"/>
                  </a:cubicBezTo>
                  <a:cubicBezTo>
                    <a:pt x="242" y="391"/>
                    <a:pt x="254" y="253"/>
                    <a:pt x="254" y="157"/>
                  </a:cubicBezTo>
                  <a:cubicBezTo>
                    <a:pt x="254" y="122"/>
                    <a:pt x="253" y="88"/>
                    <a:pt x="250" y="55"/>
                  </a:cubicBezTo>
                  <a:cubicBezTo>
                    <a:pt x="248" y="30"/>
                    <a:pt x="246" y="15"/>
                    <a:pt x="245" y="15"/>
                  </a:cubicBezTo>
                  <a:cubicBezTo>
                    <a:pt x="244" y="6"/>
                    <a:pt x="239" y="0"/>
                    <a:pt x="230" y="0"/>
                  </a:cubicBezTo>
                  <a:cubicBezTo>
                    <a:pt x="228" y="0"/>
                    <a:pt x="226" y="1"/>
                    <a:pt x="222" y="2"/>
                  </a:cubicBezTo>
                  <a:cubicBezTo>
                    <a:pt x="222" y="2"/>
                    <a:pt x="222" y="2"/>
                    <a:pt x="222" y="2"/>
                  </a:cubicBezTo>
                  <a:cubicBezTo>
                    <a:pt x="222" y="2"/>
                    <a:pt x="222" y="2"/>
                    <a:pt x="222" y="2"/>
                  </a:cubicBezTo>
                  <a:cubicBezTo>
                    <a:pt x="222" y="2"/>
                    <a:pt x="218" y="4"/>
                    <a:pt x="211" y="7"/>
                  </a:cubicBezTo>
                  <a:cubicBezTo>
                    <a:pt x="204" y="10"/>
                    <a:pt x="194" y="14"/>
                    <a:pt x="182" y="20"/>
                  </a:cubicBezTo>
                  <a:cubicBezTo>
                    <a:pt x="178" y="22"/>
                    <a:pt x="178" y="22"/>
                    <a:pt x="178" y="22"/>
                  </a:cubicBezTo>
                  <a:cubicBezTo>
                    <a:pt x="142" y="39"/>
                    <a:pt x="106" y="59"/>
                    <a:pt x="72" y="80"/>
                  </a:cubicBezTo>
                  <a:cubicBezTo>
                    <a:pt x="68" y="83"/>
                    <a:pt x="64" y="85"/>
                    <a:pt x="6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3" name="Freeform 26"/>
            <p:cNvSpPr>
              <a:spLocks/>
            </p:cNvSpPr>
            <p:nvPr userDrawn="1"/>
          </p:nvSpPr>
          <p:spPr bwMode="auto">
            <a:xfrm>
              <a:off x="-284163" y="-63500"/>
              <a:ext cx="581025" cy="738188"/>
            </a:xfrm>
            <a:custGeom>
              <a:avLst/>
              <a:gdLst>
                <a:gd name="T0" fmla="*/ 155 w 155"/>
                <a:gd name="T1" fmla="*/ 126 h 197"/>
                <a:gd name="T2" fmla="*/ 126 w 155"/>
                <a:gd name="T3" fmla="*/ 13 h 197"/>
                <a:gd name="T4" fmla="*/ 126 w 155"/>
                <a:gd name="T5" fmla="*/ 12 h 197"/>
                <a:gd name="T6" fmla="*/ 111 w 155"/>
                <a:gd name="T7" fmla="*/ 0 h 197"/>
                <a:gd name="T8" fmla="*/ 108 w 155"/>
                <a:gd name="T9" fmla="*/ 0 h 197"/>
                <a:gd name="T10" fmla="*/ 108 w 155"/>
                <a:gd name="T11" fmla="*/ 0 h 197"/>
                <a:gd name="T12" fmla="*/ 108 w 155"/>
                <a:gd name="T13" fmla="*/ 0 h 197"/>
                <a:gd name="T14" fmla="*/ 101 w 155"/>
                <a:gd name="T15" fmla="*/ 3 h 197"/>
                <a:gd name="T16" fmla="*/ 101 w 155"/>
                <a:gd name="T17" fmla="*/ 3 h 197"/>
                <a:gd name="T18" fmla="*/ 101 w 155"/>
                <a:gd name="T19" fmla="*/ 3 h 197"/>
                <a:gd name="T20" fmla="*/ 61 w 155"/>
                <a:gd name="T21" fmla="*/ 30 h 197"/>
                <a:gd name="T22" fmla="*/ 0 w 155"/>
                <a:gd name="T23" fmla="*/ 77 h 197"/>
                <a:gd name="T24" fmla="*/ 50 w 155"/>
                <a:gd name="T25" fmla="*/ 197 h 197"/>
                <a:gd name="T26" fmla="*/ 155 w 155"/>
                <a:gd name="T27" fmla="*/ 12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126"/>
                  </a:moveTo>
                  <a:cubicBezTo>
                    <a:pt x="144" y="70"/>
                    <a:pt x="131" y="28"/>
                    <a:pt x="126" y="13"/>
                  </a:cubicBezTo>
                  <a:cubicBezTo>
                    <a:pt x="126" y="12"/>
                    <a:pt x="126" y="12"/>
                    <a:pt x="126" y="12"/>
                  </a:cubicBezTo>
                  <a:cubicBezTo>
                    <a:pt x="123" y="4"/>
                    <a:pt x="118" y="0"/>
                    <a:pt x="111" y="0"/>
                  </a:cubicBezTo>
                  <a:cubicBezTo>
                    <a:pt x="110" y="0"/>
                    <a:pt x="109" y="0"/>
                    <a:pt x="108" y="0"/>
                  </a:cubicBezTo>
                  <a:cubicBezTo>
                    <a:pt x="108" y="0"/>
                    <a:pt x="108" y="0"/>
                    <a:pt x="108" y="0"/>
                  </a:cubicBezTo>
                  <a:cubicBezTo>
                    <a:pt x="108" y="0"/>
                    <a:pt x="108" y="0"/>
                    <a:pt x="108" y="0"/>
                  </a:cubicBezTo>
                  <a:cubicBezTo>
                    <a:pt x="106" y="0"/>
                    <a:pt x="103" y="1"/>
                    <a:pt x="101" y="3"/>
                  </a:cubicBezTo>
                  <a:cubicBezTo>
                    <a:pt x="101" y="3"/>
                    <a:pt x="101" y="3"/>
                    <a:pt x="101" y="3"/>
                  </a:cubicBezTo>
                  <a:cubicBezTo>
                    <a:pt x="101" y="3"/>
                    <a:pt x="101" y="3"/>
                    <a:pt x="101" y="3"/>
                  </a:cubicBezTo>
                  <a:cubicBezTo>
                    <a:pt x="101" y="3"/>
                    <a:pt x="85" y="12"/>
                    <a:pt x="61" y="30"/>
                  </a:cubicBezTo>
                  <a:cubicBezTo>
                    <a:pt x="47" y="40"/>
                    <a:pt x="26" y="56"/>
                    <a:pt x="0" y="77"/>
                  </a:cubicBezTo>
                  <a:cubicBezTo>
                    <a:pt x="19" y="117"/>
                    <a:pt x="36" y="157"/>
                    <a:pt x="50" y="197"/>
                  </a:cubicBezTo>
                  <a:cubicBezTo>
                    <a:pt x="82" y="172"/>
                    <a:pt x="116" y="149"/>
                    <a:pt x="155"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4" name="Freeform 27"/>
            <p:cNvSpPr>
              <a:spLocks/>
            </p:cNvSpPr>
            <p:nvPr userDrawn="1"/>
          </p:nvSpPr>
          <p:spPr bwMode="auto">
            <a:xfrm>
              <a:off x="-1600200" y="-63500"/>
              <a:ext cx="581025" cy="738188"/>
            </a:xfrm>
            <a:custGeom>
              <a:avLst/>
              <a:gdLst>
                <a:gd name="T0" fmla="*/ 155 w 155"/>
                <a:gd name="T1" fmla="*/ 77 h 197"/>
                <a:gd name="T2" fmla="*/ 94 w 155"/>
                <a:gd name="T3" fmla="*/ 30 h 197"/>
                <a:gd name="T4" fmla="*/ 54 w 155"/>
                <a:gd name="T5" fmla="*/ 3 h 197"/>
                <a:gd name="T6" fmla="*/ 54 w 155"/>
                <a:gd name="T7" fmla="*/ 3 h 197"/>
                <a:gd name="T8" fmla="*/ 54 w 155"/>
                <a:gd name="T9" fmla="*/ 3 h 197"/>
                <a:gd name="T10" fmla="*/ 47 w 155"/>
                <a:gd name="T11" fmla="*/ 0 h 197"/>
                <a:gd name="T12" fmla="*/ 47 w 155"/>
                <a:gd name="T13" fmla="*/ 0 h 197"/>
                <a:gd name="T14" fmla="*/ 47 w 155"/>
                <a:gd name="T15" fmla="*/ 0 h 197"/>
                <a:gd name="T16" fmla="*/ 44 w 155"/>
                <a:gd name="T17" fmla="*/ 0 h 197"/>
                <a:gd name="T18" fmla="*/ 29 w 155"/>
                <a:gd name="T19" fmla="*/ 12 h 197"/>
                <a:gd name="T20" fmla="*/ 29 w 155"/>
                <a:gd name="T21" fmla="*/ 13 h 197"/>
                <a:gd name="T22" fmla="*/ 0 w 155"/>
                <a:gd name="T23" fmla="*/ 126 h 197"/>
                <a:gd name="T24" fmla="*/ 105 w 155"/>
                <a:gd name="T25" fmla="*/ 197 h 197"/>
                <a:gd name="T26" fmla="*/ 155 w 155"/>
                <a:gd name="T2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77"/>
                  </a:moveTo>
                  <a:cubicBezTo>
                    <a:pt x="135" y="60"/>
                    <a:pt x="114" y="44"/>
                    <a:pt x="94" y="30"/>
                  </a:cubicBezTo>
                  <a:cubicBezTo>
                    <a:pt x="70" y="12"/>
                    <a:pt x="54" y="3"/>
                    <a:pt x="54" y="3"/>
                  </a:cubicBezTo>
                  <a:cubicBezTo>
                    <a:pt x="54" y="3"/>
                    <a:pt x="54" y="3"/>
                    <a:pt x="54" y="3"/>
                  </a:cubicBezTo>
                  <a:cubicBezTo>
                    <a:pt x="54" y="3"/>
                    <a:pt x="54" y="3"/>
                    <a:pt x="54" y="3"/>
                  </a:cubicBezTo>
                  <a:cubicBezTo>
                    <a:pt x="52" y="1"/>
                    <a:pt x="49" y="0"/>
                    <a:pt x="47" y="0"/>
                  </a:cubicBezTo>
                  <a:cubicBezTo>
                    <a:pt x="47" y="0"/>
                    <a:pt x="47" y="0"/>
                    <a:pt x="47" y="0"/>
                  </a:cubicBezTo>
                  <a:cubicBezTo>
                    <a:pt x="47" y="0"/>
                    <a:pt x="47" y="0"/>
                    <a:pt x="47" y="0"/>
                  </a:cubicBezTo>
                  <a:cubicBezTo>
                    <a:pt x="46" y="0"/>
                    <a:pt x="45" y="0"/>
                    <a:pt x="44" y="0"/>
                  </a:cubicBezTo>
                  <a:cubicBezTo>
                    <a:pt x="37" y="0"/>
                    <a:pt x="32" y="4"/>
                    <a:pt x="29" y="12"/>
                  </a:cubicBezTo>
                  <a:cubicBezTo>
                    <a:pt x="29" y="12"/>
                    <a:pt x="29" y="12"/>
                    <a:pt x="29" y="13"/>
                  </a:cubicBezTo>
                  <a:cubicBezTo>
                    <a:pt x="24" y="28"/>
                    <a:pt x="11" y="70"/>
                    <a:pt x="0" y="126"/>
                  </a:cubicBezTo>
                  <a:cubicBezTo>
                    <a:pt x="39" y="149"/>
                    <a:pt x="73" y="172"/>
                    <a:pt x="105" y="197"/>
                  </a:cubicBezTo>
                  <a:cubicBezTo>
                    <a:pt x="119" y="158"/>
                    <a:pt x="136" y="118"/>
                    <a:pt x="155"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5" name="Freeform 28"/>
            <p:cNvSpPr>
              <a:spLocks/>
            </p:cNvSpPr>
            <p:nvPr userDrawn="1"/>
          </p:nvSpPr>
          <p:spPr bwMode="auto">
            <a:xfrm>
              <a:off x="-2973388" y="914400"/>
              <a:ext cx="633413" cy="657225"/>
            </a:xfrm>
            <a:custGeom>
              <a:avLst/>
              <a:gdLst>
                <a:gd name="T0" fmla="*/ 169 w 169"/>
                <a:gd name="T1" fmla="*/ 133 h 175"/>
                <a:gd name="T2" fmla="*/ 158 w 169"/>
                <a:gd name="T3" fmla="*/ 5 h 175"/>
                <a:gd name="T4" fmla="*/ 70 w 169"/>
                <a:gd name="T5" fmla="*/ 0 h 175"/>
                <a:gd name="T6" fmla="*/ 59 w 169"/>
                <a:gd name="T7" fmla="*/ 0 h 175"/>
                <a:gd name="T8" fmla="*/ 26 w 169"/>
                <a:gd name="T9" fmla="*/ 0 h 175"/>
                <a:gd name="T10" fmla="*/ 5 w 169"/>
                <a:gd name="T11" fmla="*/ 13 h 175"/>
                <a:gd name="T12" fmla="*/ 0 w 169"/>
                <a:gd name="T13" fmla="*/ 28 h 175"/>
                <a:gd name="T14" fmla="*/ 74 w 169"/>
                <a:gd name="T15" fmla="*/ 175 h 175"/>
                <a:gd name="T16" fmla="*/ 169 w 169"/>
                <a:gd name="T17" fmla="*/ 13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133"/>
                  </a:moveTo>
                  <a:cubicBezTo>
                    <a:pt x="163" y="93"/>
                    <a:pt x="159" y="50"/>
                    <a:pt x="158" y="5"/>
                  </a:cubicBezTo>
                  <a:cubicBezTo>
                    <a:pt x="119" y="1"/>
                    <a:pt x="89" y="0"/>
                    <a:pt x="70" y="0"/>
                  </a:cubicBezTo>
                  <a:cubicBezTo>
                    <a:pt x="66" y="0"/>
                    <a:pt x="63" y="0"/>
                    <a:pt x="59" y="0"/>
                  </a:cubicBezTo>
                  <a:cubicBezTo>
                    <a:pt x="38" y="0"/>
                    <a:pt x="26" y="0"/>
                    <a:pt x="26" y="0"/>
                  </a:cubicBezTo>
                  <a:cubicBezTo>
                    <a:pt x="17" y="1"/>
                    <a:pt x="10" y="5"/>
                    <a:pt x="5" y="13"/>
                  </a:cubicBezTo>
                  <a:cubicBezTo>
                    <a:pt x="2" y="17"/>
                    <a:pt x="0" y="23"/>
                    <a:pt x="0" y="28"/>
                  </a:cubicBezTo>
                  <a:cubicBezTo>
                    <a:pt x="2" y="43"/>
                    <a:pt x="11" y="95"/>
                    <a:pt x="74" y="175"/>
                  </a:cubicBezTo>
                  <a:cubicBezTo>
                    <a:pt x="106" y="159"/>
                    <a:pt x="138" y="145"/>
                    <a:pt x="169"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6" name="Freeform 29"/>
            <p:cNvSpPr>
              <a:spLocks/>
            </p:cNvSpPr>
            <p:nvPr userDrawn="1"/>
          </p:nvSpPr>
          <p:spPr bwMode="auto">
            <a:xfrm>
              <a:off x="1035050" y="914400"/>
              <a:ext cx="635000" cy="657225"/>
            </a:xfrm>
            <a:custGeom>
              <a:avLst/>
              <a:gdLst>
                <a:gd name="T0" fmla="*/ 169 w 169"/>
                <a:gd name="T1" fmla="*/ 28 h 175"/>
                <a:gd name="T2" fmla="*/ 164 w 169"/>
                <a:gd name="T3" fmla="*/ 13 h 175"/>
                <a:gd name="T4" fmla="*/ 143 w 169"/>
                <a:gd name="T5" fmla="*/ 0 h 175"/>
                <a:gd name="T6" fmla="*/ 110 w 169"/>
                <a:gd name="T7" fmla="*/ 0 h 175"/>
                <a:gd name="T8" fmla="*/ 99 w 169"/>
                <a:gd name="T9" fmla="*/ 0 h 175"/>
                <a:gd name="T10" fmla="*/ 11 w 169"/>
                <a:gd name="T11" fmla="*/ 5 h 175"/>
                <a:gd name="T12" fmla="*/ 0 w 169"/>
                <a:gd name="T13" fmla="*/ 133 h 175"/>
                <a:gd name="T14" fmla="*/ 95 w 169"/>
                <a:gd name="T15" fmla="*/ 175 h 175"/>
                <a:gd name="T16" fmla="*/ 169 w 169"/>
                <a:gd name="T17" fmla="*/ 2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28"/>
                  </a:moveTo>
                  <a:cubicBezTo>
                    <a:pt x="169" y="23"/>
                    <a:pt x="166" y="16"/>
                    <a:pt x="164" y="13"/>
                  </a:cubicBezTo>
                  <a:cubicBezTo>
                    <a:pt x="159" y="5"/>
                    <a:pt x="152" y="1"/>
                    <a:pt x="143" y="0"/>
                  </a:cubicBezTo>
                  <a:cubicBezTo>
                    <a:pt x="143" y="0"/>
                    <a:pt x="131" y="0"/>
                    <a:pt x="110" y="0"/>
                  </a:cubicBezTo>
                  <a:cubicBezTo>
                    <a:pt x="106" y="0"/>
                    <a:pt x="103" y="0"/>
                    <a:pt x="99" y="0"/>
                  </a:cubicBezTo>
                  <a:cubicBezTo>
                    <a:pt x="80" y="0"/>
                    <a:pt x="49" y="1"/>
                    <a:pt x="11" y="5"/>
                  </a:cubicBezTo>
                  <a:cubicBezTo>
                    <a:pt x="10" y="49"/>
                    <a:pt x="6" y="92"/>
                    <a:pt x="0" y="133"/>
                  </a:cubicBezTo>
                  <a:cubicBezTo>
                    <a:pt x="31" y="145"/>
                    <a:pt x="63" y="159"/>
                    <a:pt x="95" y="175"/>
                  </a:cubicBezTo>
                  <a:cubicBezTo>
                    <a:pt x="158" y="95"/>
                    <a:pt x="167" y="43"/>
                    <a:pt x="16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7" name="Freeform 30"/>
            <p:cNvSpPr>
              <a:spLocks/>
            </p:cNvSpPr>
            <p:nvPr userDrawn="1"/>
          </p:nvSpPr>
          <p:spPr bwMode="auto">
            <a:xfrm>
              <a:off x="401638" y="1522413"/>
              <a:ext cx="1485900" cy="1046163"/>
            </a:xfrm>
            <a:custGeom>
              <a:avLst/>
              <a:gdLst>
                <a:gd name="T0" fmla="*/ 385 w 396"/>
                <a:gd name="T1" fmla="*/ 119 h 279"/>
                <a:gd name="T2" fmla="*/ 376 w 396"/>
                <a:gd name="T3" fmla="*/ 112 h 279"/>
                <a:gd name="T4" fmla="*/ 375 w 396"/>
                <a:gd name="T5" fmla="*/ 112 h 279"/>
                <a:gd name="T6" fmla="*/ 375 w 396"/>
                <a:gd name="T7" fmla="*/ 112 h 279"/>
                <a:gd name="T8" fmla="*/ 355 w 396"/>
                <a:gd name="T9" fmla="*/ 99 h 279"/>
                <a:gd name="T10" fmla="*/ 348 w 396"/>
                <a:gd name="T11" fmla="*/ 94 h 279"/>
                <a:gd name="T12" fmla="*/ 250 w 396"/>
                <a:gd name="T13" fmla="*/ 38 h 279"/>
                <a:gd name="T14" fmla="*/ 164 w 396"/>
                <a:gd name="T15" fmla="*/ 0 h 279"/>
                <a:gd name="T16" fmla="*/ 104 w 396"/>
                <a:gd name="T17" fmla="*/ 168 h 279"/>
                <a:gd name="T18" fmla="*/ 0 w 396"/>
                <a:gd name="T19" fmla="*/ 279 h 279"/>
                <a:gd name="T20" fmla="*/ 391 w 396"/>
                <a:gd name="T21" fmla="*/ 156 h 279"/>
                <a:gd name="T22" fmla="*/ 391 w 396"/>
                <a:gd name="T23" fmla="*/ 156 h 279"/>
                <a:gd name="T24" fmla="*/ 396 w 396"/>
                <a:gd name="T25" fmla="*/ 141 h 279"/>
                <a:gd name="T26" fmla="*/ 385 w 396"/>
                <a:gd name="T27" fmla="*/ 11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6" h="279">
                  <a:moveTo>
                    <a:pt x="385" y="119"/>
                  </a:moveTo>
                  <a:cubicBezTo>
                    <a:pt x="385" y="119"/>
                    <a:pt x="382" y="117"/>
                    <a:pt x="376" y="112"/>
                  </a:cubicBezTo>
                  <a:cubicBezTo>
                    <a:pt x="375" y="112"/>
                    <a:pt x="375" y="112"/>
                    <a:pt x="375" y="112"/>
                  </a:cubicBezTo>
                  <a:cubicBezTo>
                    <a:pt x="375" y="112"/>
                    <a:pt x="375" y="112"/>
                    <a:pt x="375" y="112"/>
                  </a:cubicBezTo>
                  <a:cubicBezTo>
                    <a:pt x="371" y="109"/>
                    <a:pt x="364" y="104"/>
                    <a:pt x="355" y="99"/>
                  </a:cubicBezTo>
                  <a:cubicBezTo>
                    <a:pt x="353" y="97"/>
                    <a:pt x="350" y="96"/>
                    <a:pt x="348" y="94"/>
                  </a:cubicBezTo>
                  <a:cubicBezTo>
                    <a:pt x="327" y="80"/>
                    <a:pt x="292" y="59"/>
                    <a:pt x="250" y="38"/>
                  </a:cubicBezTo>
                  <a:cubicBezTo>
                    <a:pt x="221" y="24"/>
                    <a:pt x="192" y="11"/>
                    <a:pt x="164" y="0"/>
                  </a:cubicBezTo>
                  <a:cubicBezTo>
                    <a:pt x="151" y="65"/>
                    <a:pt x="131" y="121"/>
                    <a:pt x="104" y="168"/>
                  </a:cubicBezTo>
                  <a:cubicBezTo>
                    <a:pt x="76" y="217"/>
                    <a:pt x="41" y="255"/>
                    <a:pt x="0" y="279"/>
                  </a:cubicBezTo>
                  <a:cubicBezTo>
                    <a:pt x="298" y="263"/>
                    <a:pt x="383" y="167"/>
                    <a:pt x="391" y="156"/>
                  </a:cubicBezTo>
                  <a:cubicBezTo>
                    <a:pt x="391" y="156"/>
                    <a:pt x="391" y="156"/>
                    <a:pt x="391" y="156"/>
                  </a:cubicBezTo>
                  <a:cubicBezTo>
                    <a:pt x="394" y="151"/>
                    <a:pt x="396" y="146"/>
                    <a:pt x="396" y="141"/>
                  </a:cubicBezTo>
                  <a:cubicBezTo>
                    <a:pt x="396" y="132"/>
                    <a:pt x="392" y="124"/>
                    <a:pt x="385"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8" name="Freeform 31"/>
            <p:cNvSpPr>
              <a:spLocks/>
            </p:cNvSpPr>
            <p:nvPr userDrawn="1"/>
          </p:nvSpPr>
          <p:spPr bwMode="auto">
            <a:xfrm>
              <a:off x="-3190875" y="1522413"/>
              <a:ext cx="1485900" cy="1046163"/>
            </a:xfrm>
            <a:custGeom>
              <a:avLst/>
              <a:gdLst>
                <a:gd name="T0" fmla="*/ 396 w 396"/>
                <a:gd name="T1" fmla="*/ 279 h 279"/>
                <a:gd name="T2" fmla="*/ 292 w 396"/>
                <a:gd name="T3" fmla="*/ 168 h 279"/>
                <a:gd name="T4" fmla="*/ 232 w 396"/>
                <a:gd name="T5" fmla="*/ 0 h 279"/>
                <a:gd name="T6" fmla="*/ 20 w 396"/>
                <a:gd name="T7" fmla="*/ 112 h 279"/>
                <a:gd name="T8" fmla="*/ 11 w 396"/>
                <a:gd name="T9" fmla="*/ 119 h 279"/>
                <a:gd name="T10" fmla="*/ 0 w 396"/>
                <a:gd name="T11" fmla="*/ 141 h 279"/>
                <a:gd name="T12" fmla="*/ 5 w 396"/>
                <a:gd name="T13" fmla="*/ 156 h 279"/>
                <a:gd name="T14" fmla="*/ 5 w 396"/>
                <a:gd name="T15" fmla="*/ 157 h 279"/>
                <a:gd name="T16" fmla="*/ 7 w 396"/>
                <a:gd name="T17" fmla="*/ 159 h 279"/>
                <a:gd name="T18" fmla="*/ 8 w 396"/>
                <a:gd name="T19" fmla="*/ 160 h 279"/>
                <a:gd name="T20" fmla="*/ 23 w 396"/>
                <a:gd name="T21" fmla="*/ 174 h 279"/>
                <a:gd name="T22" fmla="*/ 94 w 396"/>
                <a:gd name="T23" fmla="*/ 217 h 279"/>
                <a:gd name="T24" fmla="*/ 396 w 396"/>
                <a:gd name="T25"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79">
                  <a:moveTo>
                    <a:pt x="396" y="279"/>
                  </a:moveTo>
                  <a:cubicBezTo>
                    <a:pt x="356" y="255"/>
                    <a:pt x="320" y="217"/>
                    <a:pt x="292" y="168"/>
                  </a:cubicBezTo>
                  <a:cubicBezTo>
                    <a:pt x="265" y="121"/>
                    <a:pt x="245" y="65"/>
                    <a:pt x="232" y="0"/>
                  </a:cubicBezTo>
                  <a:cubicBezTo>
                    <a:pt x="132" y="38"/>
                    <a:pt x="51" y="91"/>
                    <a:pt x="20" y="112"/>
                  </a:cubicBezTo>
                  <a:cubicBezTo>
                    <a:pt x="14" y="117"/>
                    <a:pt x="11" y="119"/>
                    <a:pt x="11" y="119"/>
                  </a:cubicBezTo>
                  <a:cubicBezTo>
                    <a:pt x="4" y="124"/>
                    <a:pt x="0" y="132"/>
                    <a:pt x="0" y="141"/>
                  </a:cubicBezTo>
                  <a:cubicBezTo>
                    <a:pt x="0" y="146"/>
                    <a:pt x="2" y="151"/>
                    <a:pt x="5" y="156"/>
                  </a:cubicBezTo>
                  <a:cubicBezTo>
                    <a:pt x="5" y="156"/>
                    <a:pt x="5" y="156"/>
                    <a:pt x="5" y="157"/>
                  </a:cubicBezTo>
                  <a:cubicBezTo>
                    <a:pt x="6" y="157"/>
                    <a:pt x="6" y="158"/>
                    <a:pt x="7" y="159"/>
                  </a:cubicBezTo>
                  <a:cubicBezTo>
                    <a:pt x="7" y="159"/>
                    <a:pt x="8" y="160"/>
                    <a:pt x="8" y="160"/>
                  </a:cubicBezTo>
                  <a:cubicBezTo>
                    <a:pt x="10" y="162"/>
                    <a:pt x="15" y="167"/>
                    <a:pt x="23" y="174"/>
                  </a:cubicBezTo>
                  <a:cubicBezTo>
                    <a:pt x="35" y="184"/>
                    <a:pt x="58" y="201"/>
                    <a:pt x="94" y="217"/>
                  </a:cubicBezTo>
                  <a:cubicBezTo>
                    <a:pt x="169" y="251"/>
                    <a:pt x="273" y="273"/>
                    <a:pt x="396" y="2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9" name="Freeform 32"/>
            <p:cNvSpPr>
              <a:spLocks/>
            </p:cNvSpPr>
            <p:nvPr userDrawn="1"/>
          </p:nvSpPr>
          <p:spPr bwMode="auto">
            <a:xfrm>
              <a:off x="-523875" y="2651125"/>
              <a:ext cx="1500188" cy="239713"/>
            </a:xfrm>
            <a:custGeom>
              <a:avLst/>
              <a:gdLst>
                <a:gd name="T0" fmla="*/ 7 w 400"/>
                <a:gd name="T1" fmla="*/ 31 h 64"/>
                <a:gd name="T2" fmla="*/ 54 w 400"/>
                <a:gd name="T3" fmla="*/ 29 h 64"/>
                <a:gd name="T4" fmla="*/ 182 w 400"/>
                <a:gd name="T5" fmla="*/ 47 h 64"/>
                <a:gd name="T6" fmla="*/ 292 w 400"/>
                <a:gd name="T7" fmla="*/ 64 h 64"/>
                <a:gd name="T8" fmla="*/ 392 w 400"/>
                <a:gd name="T9" fmla="*/ 37 h 64"/>
                <a:gd name="T10" fmla="*/ 399 w 400"/>
                <a:gd name="T11" fmla="*/ 18 h 64"/>
                <a:gd name="T12" fmla="*/ 373 w 400"/>
                <a:gd name="T13" fmla="*/ 0 h 64"/>
                <a:gd name="T14" fmla="*/ 301 w 400"/>
                <a:gd name="T15" fmla="*/ 8 h 64"/>
                <a:gd name="T16" fmla="*/ 285 w 400"/>
                <a:gd name="T17" fmla="*/ 10 h 64"/>
                <a:gd name="T18" fmla="*/ 227 w 400"/>
                <a:gd name="T19" fmla="*/ 13 h 64"/>
                <a:gd name="T20" fmla="*/ 181 w 400"/>
                <a:gd name="T21" fmla="*/ 12 h 64"/>
                <a:gd name="T22" fmla="*/ 180 w 400"/>
                <a:gd name="T23" fmla="*/ 12 h 64"/>
                <a:gd name="T24" fmla="*/ 129 w 400"/>
                <a:gd name="T25" fmla="*/ 12 h 64"/>
                <a:gd name="T26" fmla="*/ 3 w 400"/>
                <a:gd name="T27" fmla="*/ 25 h 64"/>
                <a:gd name="T28" fmla="*/ 0 w 400"/>
                <a:gd name="T29" fmla="*/ 29 h 64"/>
                <a:gd name="T30" fmla="*/ 5 w 400"/>
                <a:gd name="T31" fmla="*/ 31 h 64"/>
                <a:gd name="T32" fmla="*/ 7 w 400"/>
                <a:gd name="T3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0" h="64">
                  <a:moveTo>
                    <a:pt x="7" y="31"/>
                  </a:moveTo>
                  <a:cubicBezTo>
                    <a:pt x="23" y="29"/>
                    <a:pt x="39" y="29"/>
                    <a:pt x="54" y="29"/>
                  </a:cubicBezTo>
                  <a:cubicBezTo>
                    <a:pt x="109" y="29"/>
                    <a:pt x="146" y="38"/>
                    <a:pt x="182" y="47"/>
                  </a:cubicBezTo>
                  <a:cubicBezTo>
                    <a:pt x="216" y="56"/>
                    <a:pt x="248" y="64"/>
                    <a:pt x="292" y="64"/>
                  </a:cubicBezTo>
                  <a:cubicBezTo>
                    <a:pt x="339" y="64"/>
                    <a:pt x="377" y="54"/>
                    <a:pt x="392" y="37"/>
                  </a:cubicBezTo>
                  <a:cubicBezTo>
                    <a:pt x="397" y="31"/>
                    <a:pt x="400" y="25"/>
                    <a:pt x="399" y="18"/>
                  </a:cubicBezTo>
                  <a:cubicBezTo>
                    <a:pt x="398" y="6"/>
                    <a:pt x="394" y="0"/>
                    <a:pt x="373" y="0"/>
                  </a:cubicBezTo>
                  <a:cubicBezTo>
                    <a:pt x="358" y="0"/>
                    <a:pt x="335" y="3"/>
                    <a:pt x="301" y="8"/>
                  </a:cubicBezTo>
                  <a:cubicBezTo>
                    <a:pt x="296" y="9"/>
                    <a:pt x="290" y="9"/>
                    <a:pt x="285" y="10"/>
                  </a:cubicBezTo>
                  <a:cubicBezTo>
                    <a:pt x="270" y="12"/>
                    <a:pt x="252" y="13"/>
                    <a:pt x="227" y="13"/>
                  </a:cubicBezTo>
                  <a:cubicBezTo>
                    <a:pt x="213" y="13"/>
                    <a:pt x="197" y="13"/>
                    <a:pt x="181" y="12"/>
                  </a:cubicBezTo>
                  <a:cubicBezTo>
                    <a:pt x="180" y="12"/>
                    <a:pt x="180" y="12"/>
                    <a:pt x="180" y="12"/>
                  </a:cubicBezTo>
                  <a:cubicBezTo>
                    <a:pt x="164" y="12"/>
                    <a:pt x="146" y="12"/>
                    <a:pt x="129" y="12"/>
                  </a:cubicBezTo>
                  <a:cubicBezTo>
                    <a:pt x="92" y="12"/>
                    <a:pt x="45" y="13"/>
                    <a:pt x="3" y="25"/>
                  </a:cubicBezTo>
                  <a:cubicBezTo>
                    <a:pt x="1" y="25"/>
                    <a:pt x="0" y="28"/>
                    <a:pt x="0" y="29"/>
                  </a:cubicBezTo>
                  <a:cubicBezTo>
                    <a:pt x="0" y="30"/>
                    <a:pt x="3" y="31"/>
                    <a:pt x="5" y="31"/>
                  </a:cubicBezTo>
                  <a:cubicBezTo>
                    <a:pt x="5" y="31"/>
                    <a:pt x="6" y="31"/>
                    <a:pt x="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0" name="Freeform 33"/>
            <p:cNvSpPr>
              <a:spLocks/>
            </p:cNvSpPr>
            <p:nvPr userDrawn="1"/>
          </p:nvSpPr>
          <p:spPr bwMode="auto">
            <a:xfrm>
              <a:off x="-2279650" y="2651125"/>
              <a:ext cx="1500188" cy="239713"/>
            </a:xfrm>
            <a:custGeom>
              <a:avLst/>
              <a:gdLst>
                <a:gd name="T0" fmla="*/ 346 w 400"/>
                <a:gd name="T1" fmla="*/ 29 h 64"/>
                <a:gd name="T2" fmla="*/ 393 w 400"/>
                <a:gd name="T3" fmla="*/ 31 h 64"/>
                <a:gd name="T4" fmla="*/ 395 w 400"/>
                <a:gd name="T5" fmla="*/ 31 h 64"/>
                <a:gd name="T6" fmla="*/ 400 w 400"/>
                <a:gd name="T7" fmla="*/ 29 h 64"/>
                <a:gd name="T8" fmla="*/ 397 w 400"/>
                <a:gd name="T9" fmla="*/ 25 h 64"/>
                <a:gd name="T10" fmla="*/ 271 w 400"/>
                <a:gd name="T11" fmla="*/ 12 h 64"/>
                <a:gd name="T12" fmla="*/ 271 w 400"/>
                <a:gd name="T13" fmla="*/ 12 h 64"/>
                <a:gd name="T14" fmla="*/ 220 w 400"/>
                <a:gd name="T15" fmla="*/ 12 h 64"/>
                <a:gd name="T16" fmla="*/ 219 w 400"/>
                <a:gd name="T17" fmla="*/ 12 h 64"/>
                <a:gd name="T18" fmla="*/ 173 w 400"/>
                <a:gd name="T19" fmla="*/ 13 h 64"/>
                <a:gd name="T20" fmla="*/ 115 w 400"/>
                <a:gd name="T21" fmla="*/ 10 h 64"/>
                <a:gd name="T22" fmla="*/ 99 w 400"/>
                <a:gd name="T23" fmla="*/ 8 h 64"/>
                <a:gd name="T24" fmla="*/ 27 w 400"/>
                <a:gd name="T25" fmla="*/ 0 h 64"/>
                <a:gd name="T26" fmla="*/ 1 w 400"/>
                <a:gd name="T27" fmla="*/ 18 h 64"/>
                <a:gd name="T28" fmla="*/ 8 w 400"/>
                <a:gd name="T29" fmla="*/ 37 h 64"/>
                <a:gd name="T30" fmla="*/ 108 w 400"/>
                <a:gd name="T31" fmla="*/ 64 h 64"/>
                <a:gd name="T32" fmla="*/ 218 w 400"/>
                <a:gd name="T33" fmla="*/ 47 h 64"/>
                <a:gd name="T34" fmla="*/ 346 w 400"/>
                <a:gd name="T35"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64">
                  <a:moveTo>
                    <a:pt x="346" y="29"/>
                  </a:moveTo>
                  <a:cubicBezTo>
                    <a:pt x="361" y="29"/>
                    <a:pt x="377" y="29"/>
                    <a:pt x="393" y="31"/>
                  </a:cubicBezTo>
                  <a:cubicBezTo>
                    <a:pt x="394" y="31"/>
                    <a:pt x="394" y="31"/>
                    <a:pt x="395" y="31"/>
                  </a:cubicBezTo>
                  <a:cubicBezTo>
                    <a:pt x="397" y="31"/>
                    <a:pt x="400" y="30"/>
                    <a:pt x="400" y="29"/>
                  </a:cubicBezTo>
                  <a:cubicBezTo>
                    <a:pt x="400" y="28"/>
                    <a:pt x="399" y="25"/>
                    <a:pt x="397" y="25"/>
                  </a:cubicBezTo>
                  <a:cubicBezTo>
                    <a:pt x="355" y="13"/>
                    <a:pt x="308" y="12"/>
                    <a:pt x="271" y="12"/>
                  </a:cubicBezTo>
                  <a:cubicBezTo>
                    <a:pt x="271" y="12"/>
                    <a:pt x="271" y="12"/>
                    <a:pt x="271" y="12"/>
                  </a:cubicBezTo>
                  <a:cubicBezTo>
                    <a:pt x="254" y="12"/>
                    <a:pt x="236" y="12"/>
                    <a:pt x="220" y="12"/>
                  </a:cubicBezTo>
                  <a:cubicBezTo>
                    <a:pt x="219" y="12"/>
                    <a:pt x="219" y="12"/>
                    <a:pt x="219" y="12"/>
                  </a:cubicBezTo>
                  <a:cubicBezTo>
                    <a:pt x="203" y="13"/>
                    <a:pt x="187" y="13"/>
                    <a:pt x="173" y="13"/>
                  </a:cubicBezTo>
                  <a:cubicBezTo>
                    <a:pt x="148" y="13"/>
                    <a:pt x="130" y="12"/>
                    <a:pt x="115" y="10"/>
                  </a:cubicBezTo>
                  <a:cubicBezTo>
                    <a:pt x="109" y="9"/>
                    <a:pt x="104" y="9"/>
                    <a:pt x="99" y="8"/>
                  </a:cubicBezTo>
                  <a:cubicBezTo>
                    <a:pt x="65" y="3"/>
                    <a:pt x="42" y="0"/>
                    <a:pt x="27" y="0"/>
                  </a:cubicBezTo>
                  <a:cubicBezTo>
                    <a:pt x="6" y="0"/>
                    <a:pt x="2" y="6"/>
                    <a:pt x="1" y="18"/>
                  </a:cubicBezTo>
                  <a:cubicBezTo>
                    <a:pt x="0" y="25"/>
                    <a:pt x="3" y="31"/>
                    <a:pt x="8" y="37"/>
                  </a:cubicBezTo>
                  <a:cubicBezTo>
                    <a:pt x="23" y="53"/>
                    <a:pt x="61" y="64"/>
                    <a:pt x="108" y="64"/>
                  </a:cubicBezTo>
                  <a:cubicBezTo>
                    <a:pt x="152" y="64"/>
                    <a:pt x="184" y="56"/>
                    <a:pt x="218" y="47"/>
                  </a:cubicBezTo>
                  <a:cubicBezTo>
                    <a:pt x="254" y="38"/>
                    <a:pt x="291" y="29"/>
                    <a:pt x="34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1" name="Freeform 34"/>
            <p:cNvSpPr>
              <a:spLocks/>
            </p:cNvSpPr>
            <p:nvPr userDrawn="1"/>
          </p:nvSpPr>
          <p:spPr bwMode="auto">
            <a:xfrm>
              <a:off x="3424238" y="3930650"/>
              <a:ext cx="1023938" cy="1368425"/>
            </a:xfrm>
            <a:custGeom>
              <a:avLst/>
              <a:gdLst>
                <a:gd name="T0" fmla="*/ 0 w 645"/>
                <a:gd name="T1" fmla="*/ 0 h 862"/>
                <a:gd name="T2" fmla="*/ 640 w 645"/>
                <a:gd name="T3" fmla="*/ 0 h 862"/>
                <a:gd name="T4" fmla="*/ 640 w 645"/>
                <a:gd name="T5" fmla="*/ 134 h 862"/>
                <a:gd name="T6" fmla="*/ 151 w 645"/>
                <a:gd name="T7" fmla="*/ 134 h 862"/>
                <a:gd name="T8" fmla="*/ 151 w 645"/>
                <a:gd name="T9" fmla="*/ 359 h 862"/>
                <a:gd name="T10" fmla="*/ 584 w 645"/>
                <a:gd name="T11" fmla="*/ 359 h 862"/>
                <a:gd name="T12" fmla="*/ 584 w 645"/>
                <a:gd name="T13" fmla="*/ 496 h 862"/>
                <a:gd name="T14" fmla="*/ 151 w 645"/>
                <a:gd name="T15" fmla="*/ 496 h 862"/>
                <a:gd name="T16" fmla="*/ 151 w 645"/>
                <a:gd name="T17" fmla="*/ 727 h 862"/>
                <a:gd name="T18" fmla="*/ 645 w 645"/>
                <a:gd name="T19" fmla="*/ 727 h 862"/>
                <a:gd name="T20" fmla="*/ 645 w 645"/>
                <a:gd name="T21" fmla="*/ 862 h 862"/>
                <a:gd name="T22" fmla="*/ 0 w 645"/>
                <a:gd name="T23" fmla="*/ 862 h 862"/>
                <a:gd name="T24" fmla="*/ 0 w 645"/>
                <a:gd name="T25" fmla="*/ 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5" h="862">
                  <a:moveTo>
                    <a:pt x="0" y="0"/>
                  </a:moveTo>
                  <a:lnTo>
                    <a:pt x="640" y="0"/>
                  </a:lnTo>
                  <a:lnTo>
                    <a:pt x="640" y="134"/>
                  </a:lnTo>
                  <a:lnTo>
                    <a:pt x="151" y="134"/>
                  </a:lnTo>
                  <a:lnTo>
                    <a:pt x="151" y="359"/>
                  </a:lnTo>
                  <a:lnTo>
                    <a:pt x="584" y="359"/>
                  </a:lnTo>
                  <a:lnTo>
                    <a:pt x="584" y="496"/>
                  </a:lnTo>
                  <a:lnTo>
                    <a:pt x="151" y="496"/>
                  </a:lnTo>
                  <a:lnTo>
                    <a:pt x="151" y="727"/>
                  </a:lnTo>
                  <a:lnTo>
                    <a:pt x="645" y="727"/>
                  </a:lnTo>
                  <a:lnTo>
                    <a:pt x="645" y="862"/>
                  </a:lnTo>
                  <a:lnTo>
                    <a:pt x="0" y="86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2" name="Freeform 35"/>
            <p:cNvSpPr>
              <a:spLocks noEditPoints="1"/>
            </p:cNvSpPr>
            <p:nvPr userDrawn="1"/>
          </p:nvSpPr>
          <p:spPr bwMode="auto">
            <a:xfrm>
              <a:off x="4545013" y="3870325"/>
              <a:ext cx="1069975" cy="1450975"/>
            </a:xfrm>
            <a:custGeom>
              <a:avLst/>
              <a:gdLst>
                <a:gd name="T0" fmla="*/ 0 w 285"/>
                <a:gd name="T1" fmla="*/ 244 h 387"/>
                <a:gd name="T2" fmla="*/ 0 w 285"/>
                <a:gd name="T3" fmla="*/ 243 h 387"/>
                <a:gd name="T4" fmla="*/ 128 w 285"/>
                <a:gd name="T5" fmla="*/ 100 h 387"/>
                <a:gd name="T6" fmla="*/ 222 w 285"/>
                <a:gd name="T7" fmla="*/ 149 h 387"/>
                <a:gd name="T8" fmla="*/ 222 w 285"/>
                <a:gd name="T9" fmla="*/ 0 h 387"/>
                <a:gd name="T10" fmla="*/ 285 w 285"/>
                <a:gd name="T11" fmla="*/ 0 h 387"/>
                <a:gd name="T12" fmla="*/ 285 w 285"/>
                <a:gd name="T13" fmla="*/ 381 h 387"/>
                <a:gd name="T14" fmla="*/ 222 w 285"/>
                <a:gd name="T15" fmla="*/ 381 h 387"/>
                <a:gd name="T16" fmla="*/ 222 w 285"/>
                <a:gd name="T17" fmla="*/ 335 h 387"/>
                <a:gd name="T18" fmla="*/ 128 w 285"/>
                <a:gd name="T19" fmla="*/ 387 h 387"/>
                <a:gd name="T20" fmla="*/ 0 w 285"/>
                <a:gd name="T21" fmla="*/ 244 h 387"/>
                <a:gd name="T22" fmla="*/ 223 w 285"/>
                <a:gd name="T23" fmla="*/ 244 h 387"/>
                <a:gd name="T24" fmla="*/ 223 w 285"/>
                <a:gd name="T25" fmla="*/ 243 h 387"/>
                <a:gd name="T26" fmla="*/ 143 w 285"/>
                <a:gd name="T27" fmla="*/ 155 h 387"/>
                <a:gd name="T28" fmla="*/ 64 w 285"/>
                <a:gd name="T29" fmla="*/ 243 h 387"/>
                <a:gd name="T30" fmla="*/ 64 w 285"/>
                <a:gd name="T31" fmla="*/ 244 h 387"/>
                <a:gd name="T32" fmla="*/ 143 w 285"/>
                <a:gd name="T33" fmla="*/ 332 h 387"/>
                <a:gd name="T34" fmla="*/ 223 w 285"/>
                <a:gd name="T35" fmla="*/ 24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387">
                  <a:moveTo>
                    <a:pt x="0" y="244"/>
                  </a:moveTo>
                  <a:cubicBezTo>
                    <a:pt x="0" y="243"/>
                    <a:pt x="0" y="243"/>
                    <a:pt x="0" y="243"/>
                  </a:cubicBezTo>
                  <a:cubicBezTo>
                    <a:pt x="0" y="152"/>
                    <a:pt x="62" y="100"/>
                    <a:pt x="128" y="100"/>
                  </a:cubicBezTo>
                  <a:cubicBezTo>
                    <a:pt x="173" y="100"/>
                    <a:pt x="202" y="122"/>
                    <a:pt x="222" y="149"/>
                  </a:cubicBezTo>
                  <a:cubicBezTo>
                    <a:pt x="222" y="0"/>
                    <a:pt x="222" y="0"/>
                    <a:pt x="222" y="0"/>
                  </a:cubicBezTo>
                  <a:cubicBezTo>
                    <a:pt x="285" y="0"/>
                    <a:pt x="285" y="0"/>
                    <a:pt x="285" y="0"/>
                  </a:cubicBezTo>
                  <a:cubicBezTo>
                    <a:pt x="285" y="381"/>
                    <a:pt x="285" y="381"/>
                    <a:pt x="285" y="381"/>
                  </a:cubicBezTo>
                  <a:cubicBezTo>
                    <a:pt x="222" y="381"/>
                    <a:pt x="222" y="381"/>
                    <a:pt x="222" y="381"/>
                  </a:cubicBezTo>
                  <a:cubicBezTo>
                    <a:pt x="222" y="335"/>
                    <a:pt x="222" y="335"/>
                    <a:pt x="222" y="335"/>
                  </a:cubicBezTo>
                  <a:cubicBezTo>
                    <a:pt x="202" y="364"/>
                    <a:pt x="173" y="387"/>
                    <a:pt x="128" y="387"/>
                  </a:cubicBezTo>
                  <a:cubicBezTo>
                    <a:pt x="63" y="387"/>
                    <a:pt x="0" y="335"/>
                    <a:pt x="0" y="244"/>
                  </a:cubicBezTo>
                  <a:close/>
                  <a:moveTo>
                    <a:pt x="223" y="244"/>
                  </a:moveTo>
                  <a:cubicBezTo>
                    <a:pt x="223" y="243"/>
                    <a:pt x="223" y="243"/>
                    <a:pt x="223" y="243"/>
                  </a:cubicBezTo>
                  <a:cubicBezTo>
                    <a:pt x="223" y="190"/>
                    <a:pt x="185" y="155"/>
                    <a:pt x="143" y="155"/>
                  </a:cubicBezTo>
                  <a:cubicBezTo>
                    <a:pt x="100" y="155"/>
                    <a:pt x="64" y="188"/>
                    <a:pt x="64" y="243"/>
                  </a:cubicBezTo>
                  <a:cubicBezTo>
                    <a:pt x="64" y="244"/>
                    <a:pt x="64" y="244"/>
                    <a:pt x="64" y="244"/>
                  </a:cubicBezTo>
                  <a:cubicBezTo>
                    <a:pt x="64" y="297"/>
                    <a:pt x="100" y="332"/>
                    <a:pt x="143" y="332"/>
                  </a:cubicBezTo>
                  <a:cubicBezTo>
                    <a:pt x="185" y="332"/>
                    <a:pt x="223" y="297"/>
                    <a:pt x="223"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3" name="Freeform 36"/>
            <p:cNvSpPr>
              <a:spLocks/>
            </p:cNvSpPr>
            <p:nvPr userDrawn="1"/>
          </p:nvSpPr>
          <p:spPr bwMode="auto">
            <a:xfrm>
              <a:off x="5813425" y="4267200"/>
              <a:ext cx="925513" cy="1054100"/>
            </a:xfrm>
            <a:custGeom>
              <a:avLst/>
              <a:gdLst>
                <a:gd name="T0" fmla="*/ 0 w 247"/>
                <a:gd name="T1" fmla="*/ 175 h 281"/>
                <a:gd name="T2" fmla="*/ 0 w 247"/>
                <a:gd name="T3" fmla="*/ 0 h 281"/>
                <a:gd name="T4" fmla="*/ 63 w 247"/>
                <a:gd name="T5" fmla="*/ 0 h 281"/>
                <a:gd name="T6" fmla="*/ 63 w 247"/>
                <a:gd name="T7" fmla="*/ 156 h 281"/>
                <a:gd name="T8" fmla="*/ 122 w 247"/>
                <a:gd name="T9" fmla="*/ 223 h 281"/>
                <a:gd name="T10" fmla="*/ 184 w 247"/>
                <a:gd name="T11" fmla="*/ 155 h 281"/>
                <a:gd name="T12" fmla="*/ 184 w 247"/>
                <a:gd name="T13" fmla="*/ 0 h 281"/>
                <a:gd name="T14" fmla="*/ 247 w 247"/>
                <a:gd name="T15" fmla="*/ 0 h 281"/>
                <a:gd name="T16" fmla="*/ 247 w 247"/>
                <a:gd name="T17" fmla="*/ 275 h 281"/>
                <a:gd name="T18" fmla="*/ 184 w 247"/>
                <a:gd name="T19" fmla="*/ 275 h 281"/>
                <a:gd name="T20" fmla="*/ 184 w 247"/>
                <a:gd name="T21" fmla="*/ 232 h 281"/>
                <a:gd name="T22" fmla="*/ 98 w 247"/>
                <a:gd name="T23" fmla="*/ 281 h 281"/>
                <a:gd name="T24" fmla="*/ 0 w 247"/>
                <a:gd name="T25" fmla="*/ 17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281">
                  <a:moveTo>
                    <a:pt x="0" y="175"/>
                  </a:moveTo>
                  <a:cubicBezTo>
                    <a:pt x="0" y="0"/>
                    <a:pt x="0" y="0"/>
                    <a:pt x="0" y="0"/>
                  </a:cubicBezTo>
                  <a:cubicBezTo>
                    <a:pt x="63" y="0"/>
                    <a:pt x="63" y="0"/>
                    <a:pt x="63" y="0"/>
                  </a:cubicBezTo>
                  <a:cubicBezTo>
                    <a:pt x="63" y="156"/>
                    <a:pt x="63" y="156"/>
                    <a:pt x="63" y="156"/>
                  </a:cubicBezTo>
                  <a:cubicBezTo>
                    <a:pt x="63" y="199"/>
                    <a:pt x="84" y="223"/>
                    <a:pt x="122" y="223"/>
                  </a:cubicBezTo>
                  <a:cubicBezTo>
                    <a:pt x="158" y="223"/>
                    <a:pt x="184" y="198"/>
                    <a:pt x="184" y="155"/>
                  </a:cubicBezTo>
                  <a:cubicBezTo>
                    <a:pt x="184" y="0"/>
                    <a:pt x="184" y="0"/>
                    <a:pt x="184" y="0"/>
                  </a:cubicBezTo>
                  <a:cubicBezTo>
                    <a:pt x="247" y="0"/>
                    <a:pt x="247" y="0"/>
                    <a:pt x="247" y="0"/>
                  </a:cubicBezTo>
                  <a:cubicBezTo>
                    <a:pt x="247" y="275"/>
                    <a:pt x="247" y="275"/>
                    <a:pt x="247" y="275"/>
                  </a:cubicBezTo>
                  <a:cubicBezTo>
                    <a:pt x="184" y="275"/>
                    <a:pt x="184" y="275"/>
                    <a:pt x="184" y="275"/>
                  </a:cubicBezTo>
                  <a:cubicBezTo>
                    <a:pt x="184" y="232"/>
                    <a:pt x="184" y="232"/>
                    <a:pt x="184" y="232"/>
                  </a:cubicBezTo>
                  <a:cubicBezTo>
                    <a:pt x="166" y="258"/>
                    <a:pt x="140" y="281"/>
                    <a:pt x="98" y="281"/>
                  </a:cubicBezTo>
                  <a:cubicBezTo>
                    <a:pt x="36" y="281"/>
                    <a:pt x="0" y="239"/>
                    <a:pt x="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4" name="Freeform 37"/>
            <p:cNvSpPr>
              <a:spLocks/>
            </p:cNvSpPr>
            <p:nvPr userDrawn="1"/>
          </p:nvSpPr>
          <p:spPr bwMode="auto">
            <a:xfrm>
              <a:off x="6889750" y="4244975"/>
              <a:ext cx="955675" cy="1076325"/>
            </a:xfrm>
            <a:custGeom>
              <a:avLst/>
              <a:gdLst>
                <a:gd name="T0" fmla="*/ 0 w 255"/>
                <a:gd name="T1" fmla="*/ 145 h 287"/>
                <a:gd name="T2" fmla="*/ 0 w 255"/>
                <a:gd name="T3" fmla="*/ 144 h 287"/>
                <a:gd name="T4" fmla="*/ 144 w 255"/>
                <a:gd name="T5" fmla="*/ 0 h 287"/>
                <a:gd name="T6" fmla="*/ 254 w 255"/>
                <a:gd name="T7" fmla="*/ 47 h 287"/>
                <a:gd name="T8" fmla="*/ 214 w 255"/>
                <a:gd name="T9" fmla="*/ 90 h 287"/>
                <a:gd name="T10" fmla="*/ 143 w 255"/>
                <a:gd name="T11" fmla="*/ 55 h 287"/>
                <a:gd name="T12" fmla="*/ 64 w 255"/>
                <a:gd name="T13" fmla="*/ 143 h 287"/>
                <a:gd name="T14" fmla="*/ 64 w 255"/>
                <a:gd name="T15" fmla="*/ 144 h 287"/>
                <a:gd name="T16" fmla="*/ 146 w 255"/>
                <a:gd name="T17" fmla="*/ 232 h 287"/>
                <a:gd name="T18" fmla="*/ 217 w 255"/>
                <a:gd name="T19" fmla="*/ 198 h 287"/>
                <a:gd name="T20" fmla="*/ 255 w 255"/>
                <a:gd name="T21" fmla="*/ 236 h 287"/>
                <a:gd name="T22" fmla="*/ 143 w 255"/>
                <a:gd name="T23" fmla="*/ 287 h 287"/>
                <a:gd name="T24" fmla="*/ 0 w 255"/>
                <a:gd name="T25"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87">
                  <a:moveTo>
                    <a:pt x="0" y="145"/>
                  </a:moveTo>
                  <a:cubicBezTo>
                    <a:pt x="0" y="144"/>
                    <a:pt x="0" y="144"/>
                    <a:pt x="0" y="144"/>
                  </a:cubicBezTo>
                  <a:cubicBezTo>
                    <a:pt x="0" y="66"/>
                    <a:pt x="61" y="0"/>
                    <a:pt x="144" y="0"/>
                  </a:cubicBezTo>
                  <a:cubicBezTo>
                    <a:pt x="195" y="0"/>
                    <a:pt x="228" y="19"/>
                    <a:pt x="254" y="47"/>
                  </a:cubicBezTo>
                  <a:cubicBezTo>
                    <a:pt x="214" y="90"/>
                    <a:pt x="214" y="90"/>
                    <a:pt x="214" y="90"/>
                  </a:cubicBezTo>
                  <a:cubicBezTo>
                    <a:pt x="195" y="69"/>
                    <a:pt x="175" y="55"/>
                    <a:pt x="143" y="55"/>
                  </a:cubicBezTo>
                  <a:cubicBezTo>
                    <a:pt x="97" y="55"/>
                    <a:pt x="64" y="95"/>
                    <a:pt x="64" y="143"/>
                  </a:cubicBezTo>
                  <a:cubicBezTo>
                    <a:pt x="64" y="144"/>
                    <a:pt x="64" y="144"/>
                    <a:pt x="64" y="144"/>
                  </a:cubicBezTo>
                  <a:cubicBezTo>
                    <a:pt x="64" y="193"/>
                    <a:pt x="97" y="232"/>
                    <a:pt x="146" y="232"/>
                  </a:cubicBezTo>
                  <a:cubicBezTo>
                    <a:pt x="176" y="232"/>
                    <a:pt x="198" y="219"/>
                    <a:pt x="217" y="198"/>
                  </a:cubicBezTo>
                  <a:cubicBezTo>
                    <a:pt x="255" y="236"/>
                    <a:pt x="255" y="236"/>
                    <a:pt x="255" y="236"/>
                  </a:cubicBezTo>
                  <a:cubicBezTo>
                    <a:pt x="228" y="266"/>
                    <a:pt x="197" y="287"/>
                    <a:pt x="143" y="287"/>
                  </a:cubicBezTo>
                  <a:cubicBezTo>
                    <a:pt x="61" y="287"/>
                    <a:pt x="0" y="223"/>
                    <a:pt x="0"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5" name="Freeform 38"/>
            <p:cNvSpPr>
              <a:spLocks noEditPoints="1"/>
            </p:cNvSpPr>
            <p:nvPr userDrawn="1"/>
          </p:nvSpPr>
          <p:spPr bwMode="auto">
            <a:xfrm>
              <a:off x="7908925" y="4252913"/>
              <a:ext cx="930275" cy="1068388"/>
            </a:xfrm>
            <a:custGeom>
              <a:avLst/>
              <a:gdLst>
                <a:gd name="T0" fmla="*/ 0 w 248"/>
                <a:gd name="T1" fmla="*/ 200 h 285"/>
                <a:gd name="T2" fmla="*/ 0 w 248"/>
                <a:gd name="T3" fmla="*/ 199 h 285"/>
                <a:gd name="T4" fmla="*/ 113 w 248"/>
                <a:gd name="T5" fmla="*/ 110 h 285"/>
                <a:gd name="T6" fmla="*/ 187 w 248"/>
                <a:gd name="T7" fmla="*/ 122 h 285"/>
                <a:gd name="T8" fmla="*/ 187 w 248"/>
                <a:gd name="T9" fmla="*/ 115 h 285"/>
                <a:gd name="T10" fmla="*/ 119 w 248"/>
                <a:gd name="T11" fmla="*/ 55 h 285"/>
                <a:gd name="T12" fmla="*/ 40 w 248"/>
                <a:gd name="T13" fmla="*/ 72 h 285"/>
                <a:gd name="T14" fmla="*/ 24 w 248"/>
                <a:gd name="T15" fmla="*/ 23 h 285"/>
                <a:gd name="T16" fmla="*/ 127 w 248"/>
                <a:gd name="T17" fmla="*/ 0 h 285"/>
                <a:gd name="T18" fmla="*/ 219 w 248"/>
                <a:gd name="T19" fmla="*/ 31 h 285"/>
                <a:gd name="T20" fmla="*/ 248 w 248"/>
                <a:gd name="T21" fmla="*/ 116 h 285"/>
                <a:gd name="T22" fmla="*/ 248 w 248"/>
                <a:gd name="T23" fmla="*/ 279 h 285"/>
                <a:gd name="T24" fmla="*/ 187 w 248"/>
                <a:gd name="T25" fmla="*/ 279 h 285"/>
                <a:gd name="T26" fmla="*/ 187 w 248"/>
                <a:gd name="T27" fmla="*/ 245 h 285"/>
                <a:gd name="T28" fmla="*/ 97 w 248"/>
                <a:gd name="T29" fmla="*/ 285 h 285"/>
                <a:gd name="T30" fmla="*/ 0 w 248"/>
                <a:gd name="T31" fmla="*/ 200 h 285"/>
                <a:gd name="T32" fmla="*/ 188 w 248"/>
                <a:gd name="T33" fmla="*/ 180 h 285"/>
                <a:gd name="T34" fmla="*/ 188 w 248"/>
                <a:gd name="T35" fmla="*/ 161 h 285"/>
                <a:gd name="T36" fmla="*/ 126 w 248"/>
                <a:gd name="T37" fmla="*/ 150 h 285"/>
                <a:gd name="T38" fmla="*/ 61 w 248"/>
                <a:gd name="T39" fmla="*/ 196 h 285"/>
                <a:gd name="T40" fmla="*/ 61 w 248"/>
                <a:gd name="T41" fmla="*/ 197 h 285"/>
                <a:gd name="T42" fmla="*/ 115 w 248"/>
                <a:gd name="T43" fmla="*/ 239 h 285"/>
                <a:gd name="T44" fmla="*/ 188 w 248"/>
                <a:gd name="T45" fmla="*/ 1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8" h="285">
                  <a:moveTo>
                    <a:pt x="0" y="200"/>
                  </a:moveTo>
                  <a:cubicBezTo>
                    <a:pt x="0" y="199"/>
                    <a:pt x="0" y="199"/>
                    <a:pt x="0" y="199"/>
                  </a:cubicBezTo>
                  <a:cubicBezTo>
                    <a:pt x="0" y="139"/>
                    <a:pt x="46" y="110"/>
                    <a:pt x="113" y="110"/>
                  </a:cubicBezTo>
                  <a:cubicBezTo>
                    <a:pt x="144" y="110"/>
                    <a:pt x="166" y="115"/>
                    <a:pt x="187" y="122"/>
                  </a:cubicBezTo>
                  <a:cubicBezTo>
                    <a:pt x="187" y="115"/>
                    <a:pt x="187" y="115"/>
                    <a:pt x="187" y="115"/>
                  </a:cubicBezTo>
                  <a:cubicBezTo>
                    <a:pt x="187" y="76"/>
                    <a:pt x="163" y="55"/>
                    <a:pt x="119" y="55"/>
                  </a:cubicBezTo>
                  <a:cubicBezTo>
                    <a:pt x="88" y="55"/>
                    <a:pt x="65" y="62"/>
                    <a:pt x="40" y="72"/>
                  </a:cubicBezTo>
                  <a:cubicBezTo>
                    <a:pt x="24" y="23"/>
                    <a:pt x="24" y="23"/>
                    <a:pt x="24" y="23"/>
                  </a:cubicBezTo>
                  <a:cubicBezTo>
                    <a:pt x="54" y="9"/>
                    <a:pt x="84" y="0"/>
                    <a:pt x="127" y="0"/>
                  </a:cubicBezTo>
                  <a:cubicBezTo>
                    <a:pt x="169" y="0"/>
                    <a:pt x="199" y="11"/>
                    <a:pt x="219" y="31"/>
                  </a:cubicBezTo>
                  <a:cubicBezTo>
                    <a:pt x="239" y="51"/>
                    <a:pt x="248" y="80"/>
                    <a:pt x="248" y="116"/>
                  </a:cubicBezTo>
                  <a:cubicBezTo>
                    <a:pt x="248" y="279"/>
                    <a:pt x="248" y="279"/>
                    <a:pt x="248" y="279"/>
                  </a:cubicBezTo>
                  <a:cubicBezTo>
                    <a:pt x="187" y="279"/>
                    <a:pt x="187" y="279"/>
                    <a:pt x="187" y="279"/>
                  </a:cubicBezTo>
                  <a:cubicBezTo>
                    <a:pt x="187" y="245"/>
                    <a:pt x="187" y="245"/>
                    <a:pt x="187" y="245"/>
                  </a:cubicBezTo>
                  <a:cubicBezTo>
                    <a:pt x="168" y="267"/>
                    <a:pt x="139" y="285"/>
                    <a:pt x="97" y="285"/>
                  </a:cubicBezTo>
                  <a:cubicBezTo>
                    <a:pt x="46" y="285"/>
                    <a:pt x="0" y="255"/>
                    <a:pt x="0" y="200"/>
                  </a:cubicBezTo>
                  <a:close/>
                  <a:moveTo>
                    <a:pt x="188" y="180"/>
                  </a:moveTo>
                  <a:cubicBezTo>
                    <a:pt x="188" y="161"/>
                    <a:pt x="188" y="161"/>
                    <a:pt x="188" y="161"/>
                  </a:cubicBezTo>
                  <a:cubicBezTo>
                    <a:pt x="172" y="155"/>
                    <a:pt x="151" y="150"/>
                    <a:pt x="126" y="150"/>
                  </a:cubicBezTo>
                  <a:cubicBezTo>
                    <a:pt x="85" y="150"/>
                    <a:pt x="61" y="167"/>
                    <a:pt x="61" y="196"/>
                  </a:cubicBezTo>
                  <a:cubicBezTo>
                    <a:pt x="61" y="197"/>
                    <a:pt x="61" y="197"/>
                    <a:pt x="61" y="197"/>
                  </a:cubicBezTo>
                  <a:cubicBezTo>
                    <a:pt x="61" y="224"/>
                    <a:pt x="85" y="239"/>
                    <a:pt x="115" y="239"/>
                  </a:cubicBezTo>
                  <a:cubicBezTo>
                    <a:pt x="157" y="239"/>
                    <a:pt x="188" y="215"/>
                    <a:pt x="18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6" name="Freeform 39"/>
            <p:cNvSpPr>
              <a:spLocks/>
            </p:cNvSpPr>
            <p:nvPr userDrawn="1"/>
          </p:nvSpPr>
          <p:spPr bwMode="auto">
            <a:xfrm>
              <a:off x="8943975" y="3983038"/>
              <a:ext cx="646113" cy="1335088"/>
            </a:xfrm>
            <a:custGeom>
              <a:avLst/>
              <a:gdLst>
                <a:gd name="T0" fmla="*/ 35 w 172"/>
                <a:gd name="T1" fmla="*/ 275 h 356"/>
                <a:gd name="T2" fmla="*/ 35 w 172"/>
                <a:gd name="T3" fmla="*/ 130 h 356"/>
                <a:gd name="T4" fmla="*/ 0 w 172"/>
                <a:gd name="T5" fmla="*/ 130 h 356"/>
                <a:gd name="T6" fmla="*/ 0 w 172"/>
                <a:gd name="T7" fmla="*/ 76 h 356"/>
                <a:gd name="T8" fmla="*/ 35 w 172"/>
                <a:gd name="T9" fmla="*/ 76 h 356"/>
                <a:gd name="T10" fmla="*/ 35 w 172"/>
                <a:gd name="T11" fmla="*/ 0 h 356"/>
                <a:gd name="T12" fmla="*/ 98 w 172"/>
                <a:gd name="T13" fmla="*/ 0 h 356"/>
                <a:gd name="T14" fmla="*/ 98 w 172"/>
                <a:gd name="T15" fmla="*/ 76 h 356"/>
                <a:gd name="T16" fmla="*/ 172 w 172"/>
                <a:gd name="T17" fmla="*/ 76 h 356"/>
                <a:gd name="T18" fmla="*/ 172 w 172"/>
                <a:gd name="T19" fmla="*/ 130 h 356"/>
                <a:gd name="T20" fmla="*/ 98 w 172"/>
                <a:gd name="T21" fmla="*/ 130 h 356"/>
                <a:gd name="T22" fmla="*/ 98 w 172"/>
                <a:gd name="T23" fmla="*/ 265 h 356"/>
                <a:gd name="T24" fmla="*/ 132 w 172"/>
                <a:gd name="T25" fmla="*/ 299 h 356"/>
                <a:gd name="T26" fmla="*/ 171 w 172"/>
                <a:gd name="T27" fmla="*/ 290 h 356"/>
                <a:gd name="T28" fmla="*/ 171 w 172"/>
                <a:gd name="T29" fmla="*/ 342 h 356"/>
                <a:gd name="T30" fmla="*/ 114 w 172"/>
                <a:gd name="T31" fmla="*/ 356 h 356"/>
                <a:gd name="T32" fmla="*/ 35 w 172"/>
                <a:gd name="T33" fmla="*/ 27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356">
                  <a:moveTo>
                    <a:pt x="35" y="275"/>
                  </a:moveTo>
                  <a:cubicBezTo>
                    <a:pt x="35" y="130"/>
                    <a:pt x="35" y="130"/>
                    <a:pt x="35" y="130"/>
                  </a:cubicBezTo>
                  <a:cubicBezTo>
                    <a:pt x="0" y="130"/>
                    <a:pt x="0" y="130"/>
                    <a:pt x="0" y="130"/>
                  </a:cubicBezTo>
                  <a:cubicBezTo>
                    <a:pt x="0" y="76"/>
                    <a:pt x="0" y="76"/>
                    <a:pt x="0" y="76"/>
                  </a:cubicBezTo>
                  <a:cubicBezTo>
                    <a:pt x="35" y="76"/>
                    <a:pt x="35" y="76"/>
                    <a:pt x="35" y="76"/>
                  </a:cubicBezTo>
                  <a:cubicBezTo>
                    <a:pt x="35" y="0"/>
                    <a:pt x="35" y="0"/>
                    <a:pt x="35" y="0"/>
                  </a:cubicBezTo>
                  <a:cubicBezTo>
                    <a:pt x="98" y="0"/>
                    <a:pt x="98" y="0"/>
                    <a:pt x="98" y="0"/>
                  </a:cubicBezTo>
                  <a:cubicBezTo>
                    <a:pt x="98" y="76"/>
                    <a:pt x="98" y="76"/>
                    <a:pt x="98" y="76"/>
                  </a:cubicBezTo>
                  <a:cubicBezTo>
                    <a:pt x="172" y="76"/>
                    <a:pt x="172" y="76"/>
                    <a:pt x="172" y="76"/>
                  </a:cubicBezTo>
                  <a:cubicBezTo>
                    <a:pt x="172" y="130"/>
                    <a:pt x="172" y="130"/>
                    <a:pt x="172" y="130"/>
                  </a:cubicBezTo>
                  <a:cubicBezTo>
                    <a:pt x="98" y="130"/>
                    <a:pt x="98" y="130"/>
                    <a:pt x="98" y="130"/>
                  </a:cubicBezTo>
                  <a:cubicBezTo>
                    <a:pt x="98" y="265"/>
                    <a:pt x="98" y="265"/>
                    <a:pt x="98" y="265"/>
                  </a:cubicBezTo>
                  <a:cubicBezTo>
                    <a:pt x="98" y="290"/>
                    <a:pt x="110" y="299"/>
                    <a:pt x="132" y="299"/>
                  </a:cubicBezTo>
                  <a:cubicBezTo>
                    <a:pt x="146" y="299"/>
                    <a:pt x="158" y="296"/>
                    <a:pt x="171" y="290"/>
                  </a:cubicBezTo>
                  <a:cubicBezTo>
                    <a:pt x="171" y="342"/>
                    <a:pt x="171" y="342"/>
                    <a:pt x="171" y="342"/>
                  </a:cubicBezTo>
                  <a:cubicBezTo>
                    <a:pt x="155" y="351"/>
                    <a:pt x="138" y="356"/>
                    <a:pt x="114" y="356"/>
                  </a:cubicBezTo>
                  <a:cubicBezTo>
                    <a:pt x="68" y="356"/>
                    <a:pt x="35" y="335"/>
                    <a:pt x="35" y="2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7" name="Freeform 40"/>
            <p:cNvSpPr>
              <a:spLocks noEditPoints="1"/>
            </p:cNvSpPr>
            <p:nvPr userDrawn="1"/>
          </p:nvSpPr>
          <p:spPr bwMode="auto">
            <a:xfrm>
              <a:off x="9747250" y="3884613"/>
              <a:ext cx="255588" cy="1414463"/>
            </a:xfrm>
            <a:custGeom>
              <a:avLst/>
              <a:gdLst>
                <a:gd name="T0" fmla="*/ 0 w 161"/>
                <a:gd name="T1" fmla="*/ 0 h 891"/>
                <a:gd name="T2" fmla="*/ 161 w 161"/>
                <a:gd name="T3" fmla="*/ 0 h 891"/>
                <a:gd name="T4" fmla="*/ 161 w 161"/>
                <a:gd name="T5" fmla="*/ 142 h 891"/>
                <a:gd name="T6" fmla="*/ 0 w 161"/>
                <a:gd name="T7" fmla="*/ 142 h 891"/>
                <a:gd name="T8" fmla="*/ 0 w 161"/>
                <a:gd name="T9" fmla="*/ 0 h 891"/>
                <a:gd name="T10" fmla="*/ 5 w 161"/>
                <a:gd name="T11" fmla="*/ 241 h 891"/>
                <a:gd name="T12" fmla="*/ 154 w 161"/>
                <a:gd name="T13" fmla="*/ 241 h 891"/>
                <a:gd name="T14" fmla="*/ 154 w 161"/>
                <a:gd name="T15" fmla="*/ 891 h 891"/>
                <a:gd name="T16" fmla="*/ 5 w 161"/>
                <a:gd name="T17" fmla="*/ 891 h 891"/>
                <a:gd name="T18" fmla="*/ 5 w 161"/>
                <a:gd name="T19" fmla="*/ 24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891">
                  <a:moveTo>
                    <a:pt x="0" y="0"/>
                  </a:moveTo>
                  <a:lnTo>
                    <a:pt x="161" y="0"/>
                  </a:lnTo>
                  <a:lnTo>
                    <a:pt x="161" y="142"/>
                  </a:lnTo>
                  <a:lnTo>
                    <a:pt x="0" y="142"/>
                  </a:lnTo>
                  <a:lnTo>
                    <a:pt x="0" y="0"/>
                  </a:lnTo>
                  <a:close/>
                  <a:moveTo>
                    <a:pt x="5" y="241"/>
                  </a:moveTo>
                  <a:lnTo>
                    <a:pt x="154" y="241"/>
                  </a:lnTo>
                  <a:lnTo>
                    <a:pt x="154" y="891"/>
                  </a:lnTo>
                  <a:lnTo>
                    <a:pt x="5" y="891"/>
                  </a:lnTo>
                  <a:lnTo>
                    <a:pt x="5"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8" name="Freeform 41"/>
            <p:cNvSpPr>
              <a:spLocks noEditPoints="1"/>
            </p:cNvSpPr>
            <p:nvPr userDrawn="1"/>
          </p:nvSpPr>
          <p:spPr bwMode="auto">
            <a:xfrm>
              <a:off x="10155238" y="4244975"/>
              <a:ext cx="1103313" cy="1076325"/>
            </a:xfrm>
            <a:custGeom>
              <a:avLst/>
              <a:gdLst>
                <a:gd name="T0" fmla="*/ 0 w 294"/>
                <a:gd name="T1" fmla="*/ 145 h 287"/>
                <a:gd name="T2" fmla="*/ 0 w 294"/>
                <a:gd name="T3" fmla="*/ 144 h 287"/>
                <a:gd name="T4" fmla="*/ 147 w 294"/>
                <a:gd name="T5" fmla="*/ 0 h 287"/>
                <a:gd name="T6" fmla="*/ 294 w 294"/>
                <a:gd name="T7" fmla="*/ 143 h 287"/>
                <a:gd name="T8" fmla="*/ 294 w 294"/>
                <a:gd name="T9" fmla="*/ 144 h 287"/>
                <a:gd name="T10" fmla="*/ 146 w 294"/>
                <a:gd name="T11" fmla="*/ 287 h 287"/>
                <a:gd name="T12" fmla="*/ 0 w 294"/>
                <a:gd name="T13" fmla="*/ 145 h 287"/>
                <a:gd name="T14" fmla="*/ 231 w 294"/>
                <a:gd name="T15" fmla="*/ 145 h 287"/>
                <a:gd name="T16" fmla="*/ 231 w 294"/>
                <a:gd name="T17" fmla="*/ 144 h 287"/>
                <a:gd name="T18" fmla="*/ 146 w 294"/>
                <a:gd name="T19" fmla="*/ 55 h 287"/>
                <a:gd name="T20" fmla="*/ 63 w 294"/>
                <a:gd name="T21" fmla="*/ 143 h 287"/>
                <a:gd name="T22" fmla="*/ 63 w 294"/>
                <a:gd name="T23" fmla="*/ 144 h 287"/>
                <a:gd name="T24" fmla="*/ 147 w 294"/>
                <a:gd name="T25" fmla="*/ 232 h 287"/>
                <a:gd name="T26" fmla="*/ 231 w 294"/>
                <a:gd name="T27"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4" h="287">
                  <a:moveTo>
                    <a:pt x="0" y="145"/>
                  </a:moveTo>
                  <a:cubicBezTo>
                    <a:pt x="0" y="144"/>
                    <a:pt x="0" y="144"/>
                    <a:pt x="0" y="144"/>
                  </a:cubicBezTo>
                  <a:cubicBezTo>
                    <a:pt x="0" y="65"/>
                    <a:pt x="63" y="0"/>
                    <a:pt x="147" y="0"/>
                  </a:cubicBezTo>
                  <a:cubicBezTo>
                    <a:pt x="232" y="0"/>
                    <a:pt x="294" y="64"/>
                    <a:pt x="294" y="143"/>
                  </a:cubicBezTo>
                  <a:cubicBezTo>
                    <a:pt x="294" y="144"/>
                    <a:pt x="294" y="144"/>
                    <a:pt x="294" y="144"/>
                  </a:cubicBezTo>
                  <a:cubicBezTo>
                    <a:pt x="294" y="222"/>
                    <a:pt x="231" y="287"/>
                    <a:pt x="146" y="287"/>
                  </a:cubicBezTo>
                  <a:cubicBezTo>
                    <a:pt x="62" y="287"/>
                    <a:pt x="0" y="223"/>
                    <a:pt x="0" y="145"/>
                  </a:cubicBezTo>
                  <a:close/>
                  <a:moveTo>
                    <a:pt x="231" y="145"/>
                  </a:moveTo>
                  <a:cubicBezTo>
                    <a:pt x="231" y="144"/>
                    <a:pt x="231" y="144"/>
                    <a:pt x="231" y="144"/>
                  </a:cubicBezTo>
                  <a:cubicBezTo>
                    <a:pt x="231" y="95"/>
                    <a:pt x="196" y="55"/>
                    <a:pt x="146" y="55"/>
                  </a:cubicBezTo>
                  <a:cubicBezTo>
                    <a:pt x="96" y="55"/>
                    <a:pt x="63" y="95"/>
                    <a:pt x="63" y="143"/>
                  </a:cubicBezTo>
                  <a:cubicBezTo>
                    <a:pt x="63" y="144"/>
                    <a:pt x="63" y="144"/>
                    <a:pt x="63" y="144"/>
                  </a:cubicBezTo>
                  <a:cubicBezTo>
                    <a:pt x="63" y="192"/>
                    <a:pt x="98" y="232"/>
                    <a:pt x="147" y="232"/>
                  </a:cubicBezTo>
                  <a:cubicBezTo>
                    <a:pt x="198" y="232"/>
                    <a:pt x="231" y="192"/>
                    <a:pt x="231"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9" name="Freeform 42"/>
            <p:cNvSpPr>
              <a:spLocks/>
            </p:cNvSpPr>
            <p:nvPr userDrawn="1"/>
          </p:nvSpPr>
          <p:spPr bwMode="auto">
            <a:xfrm>
              <a:off x="11407775" y="4244975"/>
              <a:ext cx="930275" cy="1054100"/>
            </a:xfrm>
            <a:custGeom>
              <a:avLst/>
              <a:gdLst>
                <a:gd name="T0" fmla="*/ 0 w 248"/>
                <a:gd name="T1" fmla="*/ 6 h 281"/>
                <a:gd name="T2" fmla="*/ 64 w 248"/>
                <a:gd name="T3" fmla="*/ 6 h 281"/>
                <a:gd name="T4" fmla="*/ 64 w 248"/>
                <a:gd name="T5" fmla="*/ 48 h 281"/>
                <a:gd name="T6" fmla="*/ 150 w 248"/>
                <a:gd name="T7" fmla="*/ 0 h 281"/>
                <a:gd name="T8" fmla="*/ 248 w 248"/>
                <a:gd name="T9" fmla="*/ 105 h 281"/>
                <a:gd name="T10" fmla="*/ 248 w 248"/>
                <a:gd name="T11" fmla="*/ 281 h 281"/>
                <a:gd name="T12" fmla="*/ 184 w 248"/>
                <a:gd name="T13" fmla="*/ 281 h 281"/>
                <a:gd name="T14" fmla="*/ 184 w 248"/>
                <a:gd name="T15" fmla="*/ 125 h 281"/>
                <a:gd name="T16" fmla="*/ 126 w 248"/>
                <a:gd name="T17" fmla="*/ 57 h 281"/>
                <a:gd name="T18" fmla="*/ 64 w 248"/>
                <a:gd name="T19" fmla="*/ 126 h 281"/>
                <a:gd name="T20" fmla="*/ 64 w 248"/>
                <a:gd name="T21" fmla="*/ 281 h 281"/>
                <a:gd name="T22" fmla="*/ 0 w 248"/>
                <a:gd name="T23" fmla="*/ 281 h 281"/>
                <a:gd name="T24" fmla="*/ 0 w 248"/>
                <a:gd name="T25" fmla="*/ 6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8" h="281">
                  <a:moveTo>
                    <a:pt x="0" y="6"/>
                  </a:moveTo>
                  <a:cubicBezTo>
                    <a:pt x="64" y="6"/>
                    <a:pt x="64" y="6"/>
                    <a:pt x="64" y="6"/>
                  </a:cubicBezTo>
                  <a:cubicBezTo>
                    <a:pt x="64" y="48"/>
                    <a:pt x="64" y="48"/>
                    <a:pt x="64" y="48"/>
                  </a:cubicBezTo>
                  <a:cubicBezTo>
                    <a:pt x="81" y="22"/>
                    <a:pt x="107" y="0"/>
                    <a:pt x="150" y="0"/>
                  </a:cubicBezTo>
                  <a:cubicBezTo>
                    <a:pt x="212" y="0"/>
                    <a:pt x="248" y="42"/>
                    <a:pt x="248" y="105"/>
                  </a:cubicBezTo>
                  <a:cubicBezTo>
                    <a:pt x="248" y="281"/>
                    <a:pt x="248" y="281"/>
                    <a:pt x="248" y="281"/>
                  </a:cubicBezTo>
                  <a:cubicBezTo>
                    <a:pt x="184" y="281"/>
                    <a:pt x="184" y="281"/>
                    <a:pt x="184" y="281"/>
                  </a:cubicBezTo>
                  <a:cubicBezTo>
                    <a:pt x="184" y="125"/>
                    <a:pt x="184" y="125"/>
                    <a:pt x="184" y="125"/>
                  </a:cubicBezTo>
                  <a:cubicBezTo>
                    <a:pt x="184" y="82"/>
                    <a:pt x="163" y="57"/>
                    <a:pt x="126" y="57"/>
                  </a:cubicBezTo>
                  <a:cubicBezTo>
                    <a:pt x="89" y="57"/>
                    <a:pt x="64" y="83"/>
                    <a:pt x="64" y="126"/>
                  </a:cubicBezTo>
                  <a:cubicBezTo>
                    <a:pt x="64" y="281"/>
                    <a:pt x="64" y="281"/>
                    <a:pt x="64" y="281"/>
                  </a:cubicBezTo>
                  <a:cubicBezTo>
                    <a:pt x="0" y="281"/>
                    <a:pt x="0" y="281"/>
                    <a:pt x="0" y="281"/>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cxnSp>
        <p:nvCxnSpPr>
          <p:cNvPr id="1045" name="Straight Connector 1044"/>
          <p:cNvCxnSpPr/>
          <p:nvPr userDrawn="1"/>
        </p:nvCxnSpPr>
        <p:spPr>
          <a:xfrm>
            <a:off x="395536" y="3142143"/>
            <a:ext cx="496855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47" name="Oval 1046"/>
          <p:cNvSpPr/>
          <p:nvPr userDrawn="1"/>
        </p:nvSpPr>
        <p:spPr>
          <a:xfrm>
            <a:off x="5364088" y="2710095"/>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9" name="Date Placeholder 38"/>
          <p:cNvSpPr>
            <a:spLocks noGrp="1"/>
          </p:cNvSpPr>
          <p:nvPr>
            <p:ph type="dt" sz="half" idx="10"/>
          </p:nvPr>
        </p:nvSpPr>
        <p:spPr/>
        <p:txBody>
          <a:bodyPr/>
          <a:lstStyle>
            <a:lvl1pPr>
              <a:defRPr>
                <a:solidFill>
                  <a:schemeClr val="tx1"/>
                </a:solidFill>
              </a:defRPr>
            </a:lvl1pPr>
          </a:lstStyle>
          <a:p>
            <a:fld id="{546E0129-E971-414F-9C50-133062B87FFC}" type="datetime4">
              <a:rPr lang="en-AU" smtClean="0"/>
              <a:pPr/>
              <a:t>October 12, 2016</a:t>
            </a:fld>
            <a:endParaRPr lang="en-AU" dirty="0"/>
          </a:p>
        </p:txBody>
      </p:sp>
      <p:sp>
        <p:nvSpPr>
          <p:cNvPr id="40" name="Footer Placeholder 39"/>
          <p:cNvSpPr>
            <a:spLocks noGrp="1"/>
          </p:cNvSpPr>
          <p:nvPr>
            <p:ph type="ftr" sz="quarter" idx="11"/>
          </p:nvPr>
        </p:nvSpPr>
        <p:spPr>
          <a:xfrm>
            <a:off x="395536" y="4749626"/>
            <a:ext cx="2736305" cy="273844"/>
          </a:xfrm>
        </p:spPr>
        <p:txBody>
          <a:bodyPr/>
          <a:lstStyle>
            <a:lvl1pPr>
              <a:defRPr>
                <a:solidFill>
                  <a:schemeClr val="tx1"/>
                </a:solidFill>
              </a:defRPr>
            </a:lvl1pPr>
          </a:lstStyle>
          <a:p>
            <a:r>
              <a:rPr lang="en-AU" dirty="0" smtClean="0"/>
              <a:t>© NSW Department of Education | Document title</a:t>
            </a:r>
            <a:endParaRPr lang="en-AU" dirty="0"/>
          </a:p>
        </p:txBody>
      </p:sp>
      <p:sp>
        <p:nvSpPr>
          <p:cNvPr id="41" name="Slide Number Placeholder 40"/>
          <p:cNvSpPr>
            <a:spLocks noGrp="1"/>
          </p:cNvSpPr>
          <p:nvPr>
            <p:ph type="sldNum" sz="quarter" idx="12"/>
          </p:nvPr>
        </p:nvSpPr>
        <p:spPr/>
        <p:txBody>
          <a:bodyPr/>
          <a:lstStyle>
            <a:lvl1pPr>
              <a:defRPr>
                <a:solidFill>
                  <a:schemeClr val="tx1"/>
                </a:solidFill>
              </a:defRPr>
            </a:lvl1pPr>
          </a:lstStyle>
          <a:p>
            <a:r>
              <a:rPr lang="en-AU" smtClean="0"/>
              <a:t>Page </a:t>
            </a:r>
            <a:fld id="{4A2A1DA9-8CAF-4BCA-B496-545B076AED2D}" type="slidenum">
              <a:rPr lang="en-AU" smtClean="0"/>
              <a:pPr/>
              <a:t>‹#›</a:t>
            </a:fld>
            <a:endParaRPr lang="en-AU" dirty="0"/>
          </a:p>
        </p:txBody>
      </p:sp>
      <p:grpSp>
        <p:nvGrpSpPr>
          <p:cNvPr id="49" name="Group 48"/>
          <p:cNvGrpSpPr/>
          <p:nvPr userDrawn="1"/>
        </p:nvGrpSpPr>
        <p:grpSpPr>
          <a:xfrm>
            <a:off x="5599767" y="3015558"/>
            <a:ext cx="392738" cy="253170"/>
            <a:chOff x="5503863" y="2646363"/>
            <a:chExt cx="576262" cy="371476"/>
          </a:xfrm>
          <a:solidFill>
            <a:schemeClr val="bg1"/>
          </a:solidFill>
        </p:grpSpPr>
        <p:sp>
          <p:nvSpPr>
            <p:cNvPr id="50"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51"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52"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90"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spTree>
    <p:extLst>
      <p:ext uri="{BB962C8B-B14F-4D97-AF65-F5344CB8AC3E}">
        <p14:creationId xmlns:p14="http://schemas.microsoft.com/office/powerpoint/2010/main" val="896690024"/>
      </p:ext>
    </p:extLst>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94"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0140"/>
          <a:stretch/>
        </p:blipFill>
        <p:spPr bwMode="auto">
          <a:xfrm>
            <a:off x="0" y="2156"/>
            <a:ext cx="9144000" cy="5141344"/>
          </a:xfrm>
          <a:prstGeom prst="rect">
            <a:avLst/>
          </a:prstGeom>
          <a:noFill/>
          <a:extLst>
            <a:ext uri="{909E8E84-426E-40dd-AFC4-6F175D3DCCD1}">
              <a14:hiddenFill xmlns:a14="http://schemas.microsoft.com/office/drawing/2010/main">
                <a:solidFill>
                  <a:srgbClr val="FFFFFF"/>
                </a:solidFill>
              </a14:hiddenFill>
            </a:ext>
          </a:extLst>
        </p:spPr>
      </p:pic>
      <p:sp>
        <p:nvSpPr>
          <p:cNvPr id="1043" name="Rectangle 1042"/>
          <p:cNvSpPr/>
          <p:nvPr userDrawn="1"/>
        </p:nvSpPr>
        <p:spPr>
          <a:xfrm>
            <a:off x="0" y="0"/>
            <a:ext cx="7668344" cy="5143500"/>
          </a:xfrm>
          <a:prstGeom prst="rect">
            <a:avLst/>
          </a:prstGeom>
          <a:solidFill>
            <a:srgbClr val="42596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ctrTitle"/>
          </p:nvPr>
        </p:nvSpPr>
        <p:spPr>
          <a:xfrm>
            <a:off x="395536" y="1563638"/>
            <a:ext cx="5243264" cy="1224136"/>
          </a:xfrm>
        </p:spPr>
        <p:txBody>
          <a:bodyPr lIns="0" anchor="b"/>
          <a:lstStyle>
            <a:lvl1pPr>
              <a:defRPr sz="2800" cap="all" baseline="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395536" y="2986658"/>
            <a:ext cx="5243264" cy="881236"/>
          </a:xfrm>
          <a:solidFill>
            <a:srgbClr val="FFFFFF"/>
          </a:solidFill>
        </p:spPr>
        <p:txBody>
          <a:bodyPr lIns="90000" anchor="ctr">
            <a:normAutofit/>
          </a:bodyPr>
          <a:lstStyle>
            <a:lvl1pPr marL="0" indent="0" algn="l">
              <a:spcBef>
                <a:spcPts val="0"/>
              </a:spcBef>
              <a:buNone/>
              <a:defRPr sz="2000">
                <a:solidFill>
                  <a:schemeClr val="accent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grpSp>
        <p:nvGrpSpPr>
          <p:cNvPr id="53" name="Group 52"/>
          <p:cNvGrpSpPr>
            <a:grpSpLocks noChangeAspect="1"/>
          </p:cNvGrpSpPr>
          <p:nvPr userDrawn="1"/>
        </p:nvGrpSpPr>
        <p:grpSpPr>
          <a:xfrm>
            <a:off x="395536" y="351796"/>
            <a:ext cx="1400854" cy="496929"/>
            <a:chOff x="-3190875" y="-179387"/>
            <a:chExt cx="15528925" cy="5508625"/>
          </a:xfrm>
        </p:grpSpPr>
        <p:sp>
          <p:nvSpPr>
            <p:cNvPr id="54" name="Freeform 7"/>
            <p:cNvSpPr>
              <a:spLocks/>
            </p:cNvSpPr>
            <p:nvPr userDrawn="1"/>
          </p:nvSpPr>
          <p:spPr bwMode="auto">
            <a:xfrm>
              <a:off x="2598738" y="250825"/>
              <a:ext cx="98425" cy="5078413"/>
            </a:xfrm>
            <a:custGeom>
              <a:avLst/>
              <a:gdLst>
                <a:gd name="T0" fmla="*/ 13 w 26"/>
                <a:gd name="T1" fmla="*/ 0 h 1354"/>
                <a:gd name="T2" fmla="*/ 0 w 26"/>
                <a:gd name="T3" fmla="*/ 13 h 1354"/>
                <a:gd name="T4" fmla="*/ 0 w 26"/>
                <a:gd name="T5" fmla="*/ 1342 h 1354"/>
                <a:gd name="T6" fmla="*/ 13 w 26"/>
                <a:gd name="T7" fmla="*/ 1354 h 1354"/>
                <a:gd name="T8" fmla="*/ 26 w 26"/>
                <a:gd name="T9" fmla="*/ 1342 h 1354"/>
                <a:gd name="T10" fmla="*/ 26 w 26"/>
                <a:gd name="T11" fmla="*/ 13 h 1354"/>
                <a:gd name="T12" fmla="*/ 13 w 26"/>
                <a:gd name="T13" fmla="*/ 0 h 1354"/>
              </a:gdLst>
              <a:ahLst/>
              <a:cxnLst>
                <a:cxn ang="0">
                  <a:pos x="T0" y="T1"/>
                </a:cxn>
                <a:cxn ang="0">
                  <a:pos x="T2" y="T3"/>
                </a:cxn>
                <a:cxn ang="0">
                  <a:pos x="T4" y="T5"/>
                </a:cxn>
                <a:cxn ang="0">
                  <a:pos x="T6" y="T7"/>
                </a:cxn>
                <a:cxn ang="0">
                  <a:pos x="T8" y="T9"/>
                </a:cxn>
                <a:cxn ang="0">
                  <a:pos x="T10" y="T11"/>
                </a:cxn>
                <a:cxn ang="0">
                  <a:pos x="T12" y="T13"/>
                </a:cxn>
              </a:cxnLst>
              <a:rect l="0" t="0" r="r" b="b"/>
              <a:pathLst>
                <a:path w="26" h="1354">
                  <a:moveTo>
                    <a:pt x="13" y="0"/>
                  </a:moveTo>
                  <a:cubicBezTo>
                    <a:pt x="5" y="0"/>
                    <a:pt x="0" y="6"/>
                    <a:pt x="0" y="13"/>
                  </a:cubicBezTo>
                  <a:cubicBezTo>
                    <a:pt x="0" y="1342"/>
                    <a:pt x="0" y="1342"/>
                    <a:pt x="0" y="1342"/>
                  </a:cubicBezTo>
                  <a:cubicBezTo>
                    <a:pt x="0" y="1349"/>
                    <a:pt x="5" y="1354"/>
                    <a:pt x="13" y="1354"/>
                  </a:cubicBezTo>
                  <a:cubicBezTo>
                    <a:pt x="20" y="1354"/>
                    <a:pt x="26" y="1349"/>
                    <a:pt x="26" y="1342"/>
                  </a:cubicBezTo>
                  <a:cubicBezTo>
                    <a:pt x="26" y="13"/>
                    <a:pt x="26" y="13"/>
                    <a:pt x="26" y="13"/>
                  </a:cubicBezTo>
                  <a:cubicBezTo>
                    <a:pt x="26" y="6"/>
                    <a:pt x="20" y="0"/>
                    <a:pt x="1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5" name="Freeform 8"/>
            <p:cNvSpPr>
              <a:spLocks/>
            </p:cNvSpPr>
            <p:nvPr userDrawn="1"/>
          </p:nvSpPr>
          <p:spPr bwMode="auto">
            <a:xfrm>
              <a:off x="-171450" y="3097213"/>
              <a:ext cx="1946275" cy="1508125"/>
            </a:xfrm>
            <a:custGeom>
              <a:avLst/>
              <a:gdLst>
                <a:gd name="T0" fmla="*/ 864 w 1226"/>
                <a:gd name="T1" fmla="*/ 607 h 950"/>
                <a:gd name="T2" fmla="*/ 716 w 1226"/>
                <a:gd name="T3" fmla="*/ 0 h 950"/>
                <a:gd name="T4" fmla="*/ 512 w 1226"/>
                <a:gd name="T5" fmla="*/ 0 h 950"/>
                <a:gd name="T6" fmla="*/ 361 w 1226"/>
                <a:gd name="T7" fmla="*/ 603 h 950"/>
                <a:gd name="T8" fmla="*/ 224 w 1226"/>
                <a:gd name="T9" fmla="*/ 0 h 950"/>
                <a:gd name="T10" fmla="*/ 0 w 1226"/>
                <a:gd name="T11" fmla="*/ 0 h 950"/>
                <a:gd name="T12" fmla="*/ 248 w 1226"/>
                <a:gd name="T13" fmla="*/ 950 h 950"/>
                <a:gd name="T14" fmla="*/ 467 w 1226"/>
                <a:gd name="T15" fmla="*/ 950 h 950"/>
                <a:gd name="T16" fmla="*/ 612 w 1226"/>
                <a:gd name="T17" fmla="*/ 350 h 950"/>
                <a:gd name="T18" fmla="*/ 758 w 1226"/>
                <a:gd name="T19" fmla="*/ 950 h 950"/>
                <a:gd name="T20" fmla="*/ 973 w 1226"/>
                <a:gd name="T21" fmla="*/ 950 h 950"/>
                <a:gd name="T22" fmla="*/ 975 w 1226"/>
                <a:gd name="T23" fmla="*/ 941 h 950"/>
                <a:gd name="T24" fmla="*/ 1226 w 1226"/>
                <a:gd name="T25" fmla="*/ 0 h 950"/>
                <a:gd name="T26" fmla="*/ 1006 w 1226"/>
                <a:gd name="T27" fmla="*/ 0 h 950"/>
                <a:gd name="T28" fmla="*/ 864 w 1226"/>
                <a:gd name="T29" fmla="*/ 607 h 950"/>
                <a:gd name="T30" fmla="*/ 864 w 1226"/>
                <a:gd name="T31" fmla="*/ 607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6" h="950">
                  <a:moveTo>
                    <a:pt x="864" y="607"/>
                  </a:moveTo>
                  <a:lnTo>
                    <a:pt x="716" y="0"/>
                  </a:lnTo>
                  <a:lnTo>
                    <a:pt x="512" y="0"/>
                  </a:lnTo>
                  <a:lnTo>
                    <a:pt x="361" y="603"/>
                  </a:lnTo>
                  <a:lnTo>
                    <a:pt x="224" y="0"/>
                  </a:lnTo>
                  <a:lnTo>
                    <a:pt x="0" y="0"/>
                  </a:lnTo>
                  <a:lnTo>
                    <a:pt x="248" y="950"/>
                  </a:lnTo>
                  <a:lnTo>
                    <a:pt x="467" y="950"/>
                  </a:lnTo>
                  <a:lnTo>
                    <a:pt x="612" y="350"/>
                  </a:lnTo>
                  <a:lnTo>
                    <a:pt x="758" y="950"/>
                  </a:lnTo>
                  <a:lnTo>
                    <a:pt x="973" y="950"/>
                  </a:lnTo>
                  <a:lnTo>
                    <a:pt x="975" y="941"/>
                  </a:lnTo>
                  <a:lnTo>
                    <a:pt x="1226" y="0"/>
                  </a:lnTo>
                  <a:lnTo>
                    <a:pt x="1006" y="0"/>
                  </a:lnTo>
                  <a:lnTo>
                    <a:pt x="864" y="607"/>
                  </a:lnTo>
                  <a:lnTo>
                    <a:pt x="864" y="60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6" name="Freeform 9"/>
            <p:cNvSpPr>
              <a:spLocks/>
            </p:cNvSpPr>
            <p:nvPr userDrawn="1"/>
          </p:nvSpPr>
          <p:spPr bwMode="auto">
            <a:xfrm>
              <a:off x="-2987675" y="3097213"/>
              <a:ext cx="1503363" cy="1508125"/>
            </a:xfrm>
            <a:custGeom>
              <a:avLst/>
              <a:gdLst>
                <a:gd name="T0" fmla="*/ 219 w 947"/>
                <a:gd name="T1" fmla="*/ 0 h 950"/>
                <a:gd name="T2" fmla="*/ 0 w 947"/>
                <a:gd name="T3" fmla="*/ 0 h 950"/>
                <a:gd name="T4" fmla="*/ 0 w 947"/>
                <a:gd name="T5" fmla="*/ 950 h 950"/>
                <a:gd name="T6" fmla="*/ 212 w 947"/>
                <a:gd name="T7" fmla="*/ 950 h 950"/>
                <a:gd name="T8" fmla="*/ 212 w 947"/>
                <a:gd name="T9" fmla="*/ 345 h 950"/>
                <a:gd name="T10" fmla="*/ 727 w 947"/>
                <a:gd name="T11" fmla="*/ 950 h 950"/>
                <a:gd name="T12" fmla="*/ 947 w 947"/>
                <a:gd name="T13" fmla="*/ 950 h 950"/>
                <a:gd name="T14" fmla="*/ 947 w 947"/>
                <a:gd name="T15" fmla="*/ 0 h 950"/>
                <a:gd name="T16" fmla="*/ 734 w 947"/>
                <a:gd name="T17" fmla="*/ 0 h 950"/>
                <a:gd name="T18" fmla="*/ 734 w 947"/>
                <a:gd name="T19" fmla="*/ 607 h 950"/>
                <a:gd name="T20" fmla="*/ 219 w 947"/>
                <a:gd name="T21" fmla="*/ 0 h 950"/>
                <a:gd name="T22" fmla="*/ 219 w 947"/>
                <a:gd name="T23"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950">
                  <a:moveTo>
                    <a:pt x="219" y="0"/>
                  </a:moveTo>
                  <a:lnTo>
                    <a:pt x="0" y="0"/>
                  </a:lnTo>
                  <a:lnTo>
                    <a:pt x="0" y="950"/>
                  </a:lnTo>
                  <a:lnTo>
                    <a:pt x="212" y="950"/>
                  </a:lnTo>
                  <a:lnTo>
                    <a:pt x="212" y="345"/>
                  </a:lnTo>
                  <a:lnTo>
                    <a:pt x="727" y="950"/>
                  </a:lnTo>
                  <a:lnTo>
                    <a:pt x="947" y="950"/>
                  </a:lnTo>
                  <a:lnTo>
                    <a:pt x="947" y="0"/>
                  </a:lnTo>
                  <a:lnTo>
                    <a:pt x="734" y="0"/>
                  </a:lnTo>
                  <a:lnTo>
                    <a:pt x="734" y="607"/>
                  </a:lnTo>
                  <a:lnTo>
                    <a:pt x="219" y="0"/>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7" name="Freeform 10"/>
            <p:cNvSpPr>
              <a:spLocks/>
            </p:cNvSpPr>
            <p:nvPr userDrawn="1"/>
          </p:nvSpPr>
          <p:spPr bwMode="auto">
            <a:xfrm>
              <a:off x="-3025775" y="4822825"/>
              <a:ext cx="438150" cy="484188"/>
            </a:xfrm>
            <a:custGeom>
              <a:avLst/>
              <a:gdLst>
                <a:gd name="T0" fmla="*/ 64 w 117"/>
                <a:gd name="T1" fmla="*/ 76 h 129"/>
                <a:gd name="T2" fmla="*/ 96 w 117"/>
                <a:gd name="T3" fmla="*/ 76 h 129"/>
                <a:gd name="T4" fmla="*/ 96 w 117"/>
                <a:gd name="T5" fmla="*/ 100 h 129"/>
                <a:gd name="T6" fmla="*/ 66 w 117"/>
                <a:gd name="T7" fmla="*/ 109 h 129"/>
                <a:gd name="T8" fmla="*/ 23 w 117"/>
                <a:gd name="T9" fmla="*/ 65 h 129"/>
                <a:gd name="T10" fmla="*/ 23 w 117"/>
                <a:gd name="T11" fmla="*/ 64 h 129"/>
                <a:gd name="T12" fmla="*/ 64 w 117"/>
                <a:gd name="T13" fmla="*/ 20 h 129"/>
                <a:gd name="T14" fmla="*/ 98 w 117"/>
                <a:gd name="T15" fmla="*/ 34 h 129"/>
                <a:gd name="T16" fmla="*/ 112 w 117"/>
                <a:gd name="T17" fmla="*/ 17 h 129"/>
                <a:gd name="T18" fmla="*/ 65 w 117"/>
                <a:gd name="T19" fmla="*/ 0 h 129"/>
                <a:gd name="T20" fmla="*/ 0 w 117"/>
                <a:gd name="T21" fmla="*/ 65 h 129"/>
                <a:gd name="T22" fmla="*/ 0 w 117"/>
                <a:gd name="T23" fmla="*/ 65 h 129"/>
                <a:gd name="T24" fmla="*/ 65 w 117"/>
                <a:gd name="T25" fmla="*/ 129 h 129"/>
                <a:gd name="T26" fmla="*/ 117 w 117"/>
                <a:gd name="T27" fmla="*/ 110 h 129"/>
                <a:gd name="T28" fmla="*/ 117 w 117"/>
                <a:gd name="T29" fmla="*/ 57 h 129"/>
                <a:gd name="T30" fmla="*/ 64 w 117"/>
                <a:gd name="T31" fmla="*/ 57 h 129"/>
                <a:gd name="T32" fmla="*/ 64 w 117"/>
                <a:gd name="T33"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29">
                  <a:moveTo>
                    <a:pt x="64" y="76"/>
                  </a:moveTo>
                  <a:cubicBezTo>
                    <a:pt x="96" y="76"/>
                    <a:pt x="96" y="76"/>
                    <a:pt x="96" y="76"/>
                  </a:cubicBezTo>
                  <a:cubicBezTo>
                    <a:pt x="96" y="100"/>
                    <a:pt x="96" y="100"/>
                    <a:pt x="96" y="100"/>
                  </a:cubicBezTo>
                  <a:cubicBezTo>
                    <a:pt x="88" y="105"/>
                    <a:pt x="77" y="109"/>
                    <a:pt x="66" y="109"/>
                  </a:cubicBezTo>
                  <a:cubicBezTo>
                    <a:pt x="40" y="109"/>
                    <a:pt x="23" y="90"/>
                    <a:pt x="23" y="65"/>
                  </a:cubicBezTo>
                  <a:cubicBezTo>
                    <a:pt x="23" y="64"/>
                    <a:pt x="23" y="64"/>
                    <a:pt x="23" y="64"/>
                  </a:cubicBezTo>
                  <a:cubicBezTo>
                    <a:pt x="23" y="40"/>
                    <a:pt x="41" y="20"/>
                    <a:pt x="64" y="20"/>
                  </a:cubicBezTo>
                  <a:cubicBezTo>
                    <a:pt x="79" y="20"/>
                    <a:pt x="89" y="26"/>
                    <a:pt x="98" y="34"/>
                  </a:cubicBezTo>
                  <a:cubicBezTo>
                    <a:pt x="112" y="17"/>
                    <a:pt x="112" y="17"/>
                    <a:pt x="112" y="17"/>
                  </a:cubicBezTo>
                  <a:cubicBezTo>
                    <a:pt x="99" y="6"/>
                    <a:pt x="86" y="0"/>
                    <a:pt x="65" y="0"/>
                  </a:cubicBezTo>
                  <a:cubicBezTo>
                    <a:pt x="27" y="0"/>
                    <a:pt x="0" y="30"/>
                    <a:pt x="0" y="65"/>
                  </a:cubicBezTo>
                  <a:cubicBezTo>
                    <a:pt x="0" y="65"/>
                    <a:pt x="0" y="65"/>
                    <a:pt x="0" y="65"/>
                  </a:cubicBezTo>
                  <a:cubicBezTo>
                    <a:pt x="0" y="101"/>
                    <a:pt x="26" y="129"/>
                    <a:pt x="65" y="129"/>
                  </a:cubicBezTo>
                  <a:cubicBezTo>
                    <a:pt x="87" y="129"/>
                    <a:pt x="104" y="120"/>
                    <a:pt x="117" y="110"/>
                  </a:cubicBezTo>
                  <a:cubicBezTo>
                    <a:pt x="117" y="57"/>
                    <a:pt x="117" y="57"/>
                    <a:pt x="117" y="57"/>
                  </a:cubicBezTo>
                  <a:cubicBezTo>
                    <a:pt x="64" y="57"/>
                    <a:pt x="64" y="57"/>
                    <a:pt x="64" y="57"/>
                  </a:cubicBezTo>
                  <a:cubicBezTo>
                    <a:pt x="64" y="76"/>
                    <a:pt x="64" y="76"/>
                    <a:pt x="64"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8" name="Freeform 11"/>
            <p:cNvSpPr>
              <a:spLocks noEditPoints="1"/>
            </p:cNvSpPr>
            <p:nvPr userDrawn="1"/>
          </p:nvSpPr>
          <p:spPr bwMode="auto">
            <a:xfrm>
              <a:off x="-2538413" y="4822825"/>
              <a:ext cx="487363" cy="484188"/>
            </a:xfrm>
            <a:custGeom>
              <a:avLst/>
              <a:gdLst>
                <a:gd name="T0" fmla="*/ 65 w 130"/>
                <a:gd name="T1" fmla="*/ 0 h 129"/>
                <a:gd name="T2" fmla="*/ 0 w 130"/>
                <a:gd name="T3" fmla="*/ 65 h 129"/>
                <a:gd name="T4" fmla="*/ 0 w 130"/>
                <a:gd name="T5" fmla="*/ 65 h 129"/>
                <a:gd name="T6" fmla="*/ 65 w 130"/>
                <a:gd name="T7" fmla="*/ 129 h 129"/>
                <a:gd name="T8" fmla="*/ 130 w 130"/>
                <a:gd name="T9" fmla="*/ 65 h 129"/>
                <a:gd name="T10" fmla="*/ 130 w 130"/>
                <a:gd name="T11" fmla="*/ 64 h 129"/>
                <a:gd name="T12" fmla="*/ 65 w 130"/>
                <a:gd name="T13" fmla="*/ 0 h 129"/>
                <a:gd name="T14" fmla="*/ 107 w 130"/>
                <a:gd name="T15" fmla="*/ 65 h 129"/>
                <a:gd name="T16" fmla="*/ 65 w 130"/>
                <a:gd name="T17" fmla="*/ 109 h 129"/>
                <a:gd name="T18" fmla="*/ 23 w 130"/>
                <a:gd name="T19" fmla="*/ 65 h 129"/>
                <a:gd name="T20" fmla="*/ 23 w 130"/>
                <a:gd name="T21" fmla="*/ 64 h 129"/>
                <a:gd name="T22" fmla="*/ 65 w 130"/>
                <a:gd name="T23" fmla="*/ 20 h 129"/>
                <a:gd name="T24" fmla="*/ 107 w 130"/>
                <a:gd name="T25" fmla="*/ 65 h 129"/>
                <a:gd name="T26" fmla="*/ 107 w 130"/>
                <a:gd name="T27" fmla="*/ 6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129">
                  <a:moveTo>
                    <a:pt x="65" y="0"/>
                  </a:moveTo>
                  <a:cubicBezTo>
                    <a:pt x="27" y="0"/>
                    <a:pt x="0" y="30"/>
                    <a:pt x="0" y="65"/>
                  </a:cubicBezTo>
                  <a:cubicBezTo>
                    <a:pt x="0" y="65"/>
                    <a:pt x="0" y="65"/>
                    <a:pt x="0" y="65"/>
                  </a:cubicBezTo>
                  <a:cubicBezTo>
                    <a:pt x="0" y="100"/>
                    <a:pt x="27" y="129"/>
                    <a:pt x="65" y="129"/>
                  </a:cubicBezTo>
                  <a:cubicBezTo>
                    <a:pt x="103" y="129"/>
                    <a:pt x="130" y="100"/>
                    <a:pt x="130" y="65"/>
                  </a:cubicBezTo>
                  <a:cubicBezTo>
                    <a:pt x="130" y="64"/>
                    <a:pt x="130" y="64"/>
                    <a:pt x="130" y="64"/>
                  </a:cubicBezTo>
                  <a:cubicBezTo>
                    <a:pt x="130" y="29"/>
                    <a:pt x="103" y="0"/>
                    <a:pt x="65" y="0"/>
                  </a:cubicBezTo>
                  <a:close/>
                  <a:moveTo>
                    <a:pt x="107" y="65"/>
                  </a:moveTo>
                  <a:cubicBezTo>
                    <a:pt x="107" y="89"/>
                    <a:pt x="90" y="109"/>
                    <a:pt x="65" y="109"/>
                  </a:cubicBezTo>
                  <a:cubicBezTo>
                    <a:pt x="40" y="109"/>
                    <a:pt x="23" y="89"/>
                    <a:pt x="23" y="65"/>
                  </a:cubicBezTo>
                  <a:cubicBezTo>
                    <a:pt x="23" y="64"/>
                    <a:pt x="23" y="64"/>
                    <a:pt x="23" y="64"/>
                  </a:cubicBezTo>
                  <a:cubicBezTo>
                    <a:pt x="23" y="40"/>
                    <a:pt x="40" y="20"/>
                    <a:pt x="65" y="20"/>
                  </a:cubicBezTo>
                  <a:cubicBezTo>
                    <a:pt x="89" y="20"/>
                    <a:pt x="107" y="40"/>
                    <a:pt x="107" y="65"/>
                  </a:cubicBezTo>
                  <a:cubicBezTo>
                    <a:pt x="107" y="65"/>
                    <a:pt x="107" y="65"/>
                    <a:pt x="107"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9" name="Freeform 12"/>
            <p:cNvSpPr>
              <a:spLocks/>
            </p:cNvSpPr>
            <p:nvPr userDrawn="1"/>
          </p:nvSpPr>
          <p:spPr bwMode="auto">
            <a:xfrm>
              <a:off x="-2058988" y="4830763"/>
              <a:ext cx="461963" cy="471488"/>
            </a:xfrm>
            <a:custGeom>
              <a:avLst/>
              <a:gdLst>
                <a:gd name="T0" fmla="*/ 147 w 291"/>
                <a:gd name="T1" fmla="*/ 227 h 297"/>
                <a:gd name="T2" fmla="*/ 57 w 291"/>
                <a:gd name="T3" fmla="*/ 0 h 297"/>
                <a:gd name="T4" fmla="*/ 0 w 291"/>
                <a:gd name="T5" fmla="*/ 0 h 297"/>
                <a:gd name="T6" fmla="*/ 123 w 291"/>
                <a:gd name="T7" fmla="*/ 297 h 297"/>
                <a:gd name="T8" fmla="*/ 168 w 291"/>
                <a:gd name="T9" fmla="*/ 297 h 297"/>
                <a:gd name="T10" fmla="*/ 291 w 291"/>
                <a:gd name="T11" fmla="*/ 0 h 297"/>
                <a:gd name="T12" fmla="*/ 234 w 291"/>
                <a:gd name="T13" fmla="*/ 0 h 297"/>
                <a:gd name="T14" fmla="*/ 147 w 291"/>
                <a:gd name="T15" fmla="*/ 227 h 297"/>
                <a:gd name="T16" fmla="*/ 147 w 291"/>
                <a:gd name="T17" fmla="*/ 22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297">
                  <a:moveTo>
                    <a:pt x="147" y="227"/>
                  </a:moveTo>
                  <a:lnTo>
                    <a:pt x="57" y="0"/>
                  </a:lnTo>
                  <a:lnTo>
                    <a:pt x="0" y="0"/>
                  </a:lnTo>
                  <a:lnTo>
                    <a:pt x="123" y="297"/>
                  </a:lnTo>
                  <a:lnTo>
                    <a:pt x="168" y="297"/>
                  </a:lnTo>
                  <a:lnTo>
                    <a:pt x="291" y="0"/>
                  </a:lnTo>
                  <a:lnTo>
                    <a:pt x="234" y="0"/>
                  </a:lnTo>
                  <a:lnTo>
                    <a:pt x="147" y="227"/>
                  </a:lnTo>
                  <a:lnTo>
                    <a:pt x="147" y="2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0" name="Freeform 13"/>
            <p:cNvSpPr>
              <a:spLocks/>
            </p:cNvSpPr>
            <p:nvPr userDrawn="1"/>
          </p:nvSpPr>
          <p:spPr bwMode="auto">
            <a:xfrm>
              <a:off x="-1541463" y="4830763"/>
              <a:ext cx="349250" cy="468313"/>
            </a:xfrm>
            <a:custGeom>
              <a:avLst/>
              <a:gdLst>
                <a:gd name="T0" fmla="*/ 50 w 220"/>
                <a:gd name="T1" fmla="*/ 170 h 295"/>
                <a:gd name="T2" fmla="*/ 199 w 220"/>
                <a:gd name="T3" fmla="*/ 170 h 295"/>
                <a:gd name="T4" fmla="*/ 199 w 220"/>
                <a:gd name="T5" fmla="*/ 123 h 295"/>
                <a:gd name="T6" fmla="*/ 50 w 220"/>
                <a:gd name="T7" fmla="*/ 123 h 295"/>
                <a:gd name="T8" fmla="*/ 50 w 220"/>
                <a:gd name="T9" fmla="*/ 47 h 295"/>
                <a:gd name="T10" fmla="*/ 218 w 220"/>
                <a:gd name="T11" fmla="*/ 47 h 295"/>
                <a:gd name="T12" fmla="*/ 218 w 220"/>
                <a:gd name="T13" fmla="*/ 0 h 295"/>
                <a:gd name="T14" fmla="*/ 0 w 220"/>
                <a:gd name="T15" fmla="*/ 0 h 295"/>
                <a:gd name="T16" fmla="*/ 0 w 220"/>
                <a:gd name="T17" fmla="*/ 295 h 295"/>
                <a:gd name="T18" fmla="*/ 220 w 220"/>
                <a:gd name="T19" fmla="*/ 295 h 295"/>
                <a:gd name="T20" fmla="*/ 220 w 220"/>
                <a:gd name="T21" fmla="*/ 248 h 295"/>
                <a:gd name="T22" fmla="*/ 50 w 220"/>
                <a:gd name="T23" fmla="*/ 248 h 295"/>
                <a:gd name="T24" fmla="*/ 50 w 220"/>
                <a:gd name="T25" fmla="*/ 170 h 295"/>
                <a:gd name="T26" fmla="*/ 50 w 220"/>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295">
                  <a:moveTo>
                    <a:pt x="50" y="170"/>
                  </a:moveTo>
                  <a:lnTo>
                    <a:pt x="199" y="170"/>
                  </a:lnTo>
                  <a:lnTo>
                    <a:pt x="199" y="123"/>
                  </a:lnTo>
                  <a:lnTo>
                    <a:pt x="50" y="123"/>
                  </a:lnTo>
                  <a:lnTo>
                    <a:pt x="50" y="47"/>
                  </a:lnTo>
                  <a:lnTo>
                    <a:pt x="218" y="47"/>
                  </a:lnTo>
                  <a:lnTo>
                    <a:pt x="218" y="0"/>
                  </a:lnTo>
                  <a:lnTo>
                    <a:pt x="0" y="0"/>
                  </a:lnTo>
                  <a:lnTo>
                    <a:pt x="0" y="295"/>
                  </a:lnTo>
                  <a:lnTo>
                    <a:pt x="220" y="295"/>
                  </a:lnTo>
                  <a:lnTo>
                    <a:pt x="220" y="248"/>
                  </a:lnTo>
                  <a:lnTo>
                    <a:pt x="50" y="248"/>
                  </a:lnTo>
                  <a:lnTo>
                    <a:pt x="50" y="170"/>
                  </a:lnTo>
                  <a:lnTo>
                    <a:pt x="50" y="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1" name="Freeform 14"/>
            <p:cNvSpPr>
              <a:spLocks noEditPoints="1"/>
            </p:cNvSpPr>
            <p:nvPr userDrawn="1"/>
          </p:nvSpPr>
          <p:spPr bwMode="auto">
            <a:xfrm>
              <a:off x="-1112838" y="4830763"/>
              <a:ext cx="393700" cy="468313"/>
            </a:xfrm>
            <a:custGeom>
              <a:avLst/>
              <a:gdLst>
                <a:gd name="T0" fmla="*/ 101 w 105"/>
                <a:gd name="T1" fmla="*/ 40 h 125"/>
                <a:gd name="T2" fmla="*/ 101 w 105"/>
                <a:gd name="T3" fmla="*/ 40 h 125"/>
                <a:gd name="T4" fmla="*/ 91 w 105"/>
                <a:gd name="T5" fmla="*/ 13 h 125"/>
                <a:gd name="T6" fmla="*/ 55 w 105"/>
                <a:gd name="T7" fmla="*/ 0 h 125"/>
                <a:gd name="T8" fmla="*/ 0 w 105"/>
                <a:gd name="T9" fmla="*/ 0 h 125"/>
                <a:gd name="T10" fmla="*/ 0 w 105"/>
                <a:gd name="T11" fmla="*/ 125 h 125"/>
                <a:gd name="T12" fmla="*/ 22 w 105"/>
                <a:gd name="T13" fmla="*/ 125 h 125"/>
                <a:gd name="T14" fmla="*/ 22 w 105"/>
                <a:gd name="T15" fmla="*/ 81 h 125"/>
                <a:gd name="T16" fmla="*/ 49 w 105"/>
                <a:gd name="T17" fmla="*/ 81 h 125"/>
                <a:gd name="T18" fmla="*/ 80 w 105"/>
                <a:gd name="T19" fmla="*/ 125 h 125"/>
                <a:gd name="T20" fmla="*/ 105 w 105"/>
                <a:gd name="T21" fmla="*/ 125 h 125"/>
                <a:gd name="T22" fmla="*/ 72 w 105"/>
                <a:gd name="T23" fmla="*/ 78 h 125"/>
                <a:gd name="T24" fmla="*/ 101 w 105"/>
                <a:gd name="T25" fmla="*/ 40 h 125"/>
                <a:gd name="T26" fmla="*/ 22 w 105"/>
                <a:gd name="T27" fmla="*/ 62 h 125"/>
                <a:gd name="T28" fmla="*/ 22 w 105"/>
                <a:gd name="T29" fmla="*/ 20 h 125"/>
                <a:gd name="T30" fmla="*/ 53 w 105"/>
                <a:gd name="T31" fmla="*/ 20 h 125"/>
                <a:gd name="T32" fmla="*/ 79 w 105"/>
                <a:gd name="T33" fmla="*/ 41 h 125"/>
                <a:gd name="T34" fmla="*/ 79 w 105"/>
                <a:gd name="T35" fmla="*/ 41 h 125"/>
                <a:gd name="T36" fmla="*/ 54 w 105"/>
                <a:gd name="T37" fmla="*/ 62 h 125"/>
                <a:gd name="T38" fmla="*/ 22 w 105"/>
                <a:gd name="T39"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25">
                  <a:moveTo>
                    <a:pt x="101" y="40"/>
                  </a:moveTo>
                  <a:cubicBezTo>
                    <a:pt x="101" y="40"/>
                    <a:pt x="101" y="40"/>
                    <a:pt x="101" y="40"/>
                  </a:cubicBezTo>
                  <a:cubicBezTo>
                    <a:pt x="101" y="29"/>
                    <a:pt x="98" y="20"/>
                    <a:pt x="91" y="13"/>
                  </a:cubicBezTo>
                  <a:cubicBezTo>
                    <a:pt x="83" y="5"/>
                    <a:pt x="71" y="0"/>
                    <a:pt x="55" y="0"/>
                  </a:cubicBezTo>
                  <a:cubicBezTo>
                    <a:pt x="0" y="0"/>
                    <a:pt x="0" y="0"/>
                    <a:pt x="0" y="0"/>
                  </a:cubicBezTo>
                  <a:cubicBezTo>
                    <a:pt x="0" y="125"/>
                    <a:pt x="0" y="125"/>
                    <a:pt x="0" y="125"/>
                  </a:cubicBezTo>
                  <a:cubicBezTo>
                    <a:pt x="22" y="125"/>
                    <a:pt x="22" y="125"/>
                    <a:pt x="22" y="125"/>
                  </a:cubicBezTo>
                  <a:cubicBezTo>
                    <a:pt x="22" y="81"/>
                    <a:pt x="22" y="81"/>
                    <a:pt x="22" y="81"/>
                  </a:cubicBezTo>
                  <a:cubicBezTo>
                    <a:pt x="49" y="81"/>
                    <a:pt x="49" y="81"/>
                    <a:pt x="49" y="81"/>
                  </a:cubicBezTo>
                  <a:cubicBezTo>
                    <a:pt x="80" y="125"/>
                    <a:pt x="80" y="125"/>
                    <a:pt x="80" y="125"/>
                  </a:cubicBezTo>
                  <a:cubicBezTo>
                    <a:pt x="105" y="125"/>
                    <a:pt x="105" y="125"/>
                    <a:pt x="105" y="125"/>
                  </a:cubicBezTo>
                  <a:cubicBezTo>
                    <a:pt x="72" y="78"/>
                    <a:pt x="72" y="78"/>
                    <a:pt x="72" y="78"/>
                  </a:cubicBezTo>
                  <a:cubicBezTo>
                    <a:pt x="89" y="73"/>
                    <a:pt x="101" y="60"/>
                    <a:pt x="101" y="40"/>
                  </a:cubicBezTo>
                  <a:close/>
                  <a:moveTo>
                    <a:pt x="22" y="62"/>
                  </a:moveTo>
                  <a:cubicBezTo>
                    <a:pt x="22" y="20"/>
                    <a:pt x="22" y="20"/>
                    <a:pt x="22" y="20"/>
                  </a:cubicBezTo>
                  <a:cubicBezTo>
                    <a:pt x="53" y="20"/>
                    <a:pt x="53" y="20"/>
                    <a:pt x="53" y="20"/>
                  </a:cubicBezTo>
                  <a:cubicBezTo>
                    <a:pt x="70" y="20"/>
                    <a:pt x="79" y="28"/>
                    <a:pt x="79" y="41"/>
                  </a:cubicBezTo>
                  <a:cubicBezTo>
                    <a:pt x="79" y="41"/>
                    <a:pt x="79" y="41"/>
                    <a:pt x="79" y="41"/>
                  </a:cubicBezTo>
                  <a:cubicBezTo>
                    <a:pt x="79" y="54"/>
                    <a:pt x="69" y="62"/>
                    <a:pt x="54" y="62"/>
                  </a:cubicBezTo>
                  <a:cubicBezTo>
                    <a:pt x="22" y="62"/>
                    <a:pt x="22" y="62"/>
                    <a:pt x="22"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2" name="Freeform 15"/>
            <p:cNvSpPr>
              <a:spLocks/>
            </p:cNvSpPr>
            <p:nvPr userDrawn="1"/>
          </p:nvSpPr>
          <p:spPr bwMode="auto">
            <a:xfrm>
              <a:off x="-658813" y="4830763"/>
              <a:ext cx="404813" cy="468313"/>
            </a:xfrm>
            <a:custGeom>
              <a:avLst/>
              <a:gdLst>
                <a:gd name="T0" fmla="*/ 203 w 255"/>
                <a:gd name="T1" fmla="*/ 203 h 295"/>
                <a:gd name="T2" fmla="*/ 47 w 255"/>
                <a:gd name="T3" fmla="*/ 0 h 295"/>
                <a:gd name="T4" fmla="*/ 0 w 255"/>
                <a:gd name="T5" fmla="*/ 0 h 295"/>
                <a:gd name="T6" fmla="*/ 0 w 255"/>
                <a:gd name="T7" fmla="*/ 295 h 295"/>
                <a:gd name="T8" fmla="*/ 49 w 255"/>
                <a:gd name="T9" fmla="*/ 295 h 295"/>
                <a:gd name="T10" fmla="*/ 49 w 255"/>
                <a:gd name="T11" fmla="*/ 85 h 295"/>
                <a:gd name="T12" fmla="*/ 212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49" y="295"/>
                  </a:lnTo>
                  <a:lnTo>
                    <a:pt x="49" y="85"/>
                  </a:lnTo>
                  <a:lnTo>
                    <a:pt x="212" y="295"/>
                  </a:lnTo>
                  <a:lnTo>
                    <a:pt x="255" y="295"/>
                  </a:lnTo>
                  <a:lnTo>
                    <a:pt x="255" y="0"/>
                  </a:lnTo>
                  <a:lnTo>
                    <a:pt x="203" y="0"/>
                  </a:lnTo>
                  <a:lnTo>
                    <a:pt x="203" y="203"/>
                  </a:lnTo>
                  <a:lnTo>
                    <a:pt x="203"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3" name="Freeform 16"/>
            <p:cNvSpPr>
              <a:spLocks/>
            </p:cNvSpPr>
            <p:nvPr userDrawn="1"/>
          </p:nvSpPr>
          <p:spPr bwMode="auto">
            <a:xfrm>
              <a:off x="-171450" y="4830763"/>
              <a:ext cx="457200" cy="468313"/>
            </a:xfrm>
            <a:custGeom>
              <a:avLst/>
              <a:gdLst>
                <a:gd name="T0" fmla="*/ 144 w 288"/>
                <a:gd name="T1" fmla="*/ 139 h 295"/>
                <a:gd name="T2" fmla="*/ 54 w 288"/>
                <a:gd name="T3" fmla="*/ 0 h 295"/>
                <a:gd name="T4" fmla="*/ 0 w 288"/>
                <a:gd name="T5" fmla="*/ 0 h 295"/>
                <a:gd name="T6" fmla="*/ 0 w 288"/>
                <a:gd name="T7" fmla="*/ 295 h 295"/>
                <a:gd name="T8" fmla="*/ 52 w 288"/>
                <a:gd name="T9" fmla="*/ 295 h 295"/>
                <a:gd name="T10" fmla="*/ 52 w 288"/>
                <a:gd name="T11" fmla="*/ 85 h 295"/>
                <a:gd name="T12" fmla="*/ 141 w 288"/>
                <a:gd name="T13" fmla="*/ 222 h 295"/>
                <a:gd name="T14" fmla="*/ 144 w 288"/>
                <a:gd name="T15" fmla="*/ 222 h 295"/>
                <a:gd name="T16" fmla="*/ 236 w 288"/>
                <a:gd name="T17" fmla="*/ 85 h 295"/>
                <a:gd name="T18" fmla="*/ 236 w 288"/>
                <a:gd name="T19" fmla="*/ 295 h 295"/>
                <a:gd name="T20" fmla="*/ 288 w 288"/>
                <a:gd name="T21" fmla="*/ 295 h 295"/>
                <a:gd name="T22" fmla="*/ 288 w 288"/>
                <a:gd name="T23" fmla="*/ 0 h 295"/>
                <a:gd name="T24" fmla="*/ 234 w 288"/>
                <a:gd name="T25" fmla="*/ 0 h 295"/>
                <a:gd name="T26" fmla="*/ 144 w 288"/>
                <a:gd name="T27" fmla="*/ 139 h 295"/>
                <a:gd name="T28" fmla="*/ 144 w 288"/>
                <a:gd name="T29" fmla="*/ 13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95">
                  <a:moveTo>
                    <a:pt x="144" y="139"/>
                  </a:moveTo>
                  <a:lnTo>
                    <a:pt x="54" y="0"/>
                  </a:lnTo>
                  <a:lnTo>
                    <a:pt x="0" y="0"/>
                  </a:lnTo>
                  <a:lnTo>
                    <a:pt x="0" y="295"/>
                  </a:lnTo>
                  <a:lnTo>
                    <a:pt x="52" y="295"/>
                  </a:lnTo>
                  <a:lnTo>
                    <a:pt x="52" y="85"/>
                  </a:lnTo>
                  <a:lnTo>
                    <a:pt x="141" y="222"/>
                  </a:lnTo>
                  <a:lnTo>
                    <a:pt x="144" y="222"/>
                  </a:lnTo>
                  <a:lnTo>
                    <a:pt x="236" y="85"/>
                  </a:lnTo>
                  <a:lnTo>
                    <a:pt x="236" y="295"/>
                  </a:lnTo>
                  <a:lnTo>
                    <a:pt x="288" y="295"/>
                  </a:lnTo>
                  <a:lnTo>
                    <a:pt x="288" y="0"/>
                  </a:lnTo>
                  <a:lnTo>
                    <a:pt x="234" y="0"/>
                  </a:lnTo>
                  <a:lnTo>
                    <a:pt x="144" y="139"/>
                  </a:lnTo>
                  <a:lnTo>
                    <a:pt x="144"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4" name="Freeform 17"/>
            <p:cNvSpPr>
              <a:spLocks/>
            </p:cNvSpPr>
            <p:nvPr userDrawn="1"/>
          </p:nvSpPr>
          <p:spPr bwMode="auto">
            <a:xfrm>
              <a:off x="365125" y="4830763"/>
              <a:ext cx="347663" cy="468313"/>
            </a:xfrm>
            <a:custGeom>
              <a:avLst/>
              <a:gdLst>
                <a:gd name="T0" fmla="*/ 52 w 219"/>
                <a:gd name="T1" fmla="*/ 170 h 295"/>
                <a:gd name="T2" fmla="*/ 198 w 219"/>
                <a:gd name="T3" fmla="*/ 170 h 295"/>
                <a:gd name="T4" fmla="*/ 198 w 219"/>
                <a:gd name="T5" fmla="*/ 123 h 295"/>
                <a:gd name="T6" fmla="*/ 52 w 219"/>
                <a:gd name="T7" fmla="*/ 123 h 295"/>
                <a:gd name="T8" fmla="*/ 52 w 219"/>
                <a:gd name="T9" fmla="*/ 47 h 295"/>
                <a:gd name="T10" fmla="*/ 217 w 219"/>
                <a:gd name="T11" fmla="*/ 47 h 295"/>
                <a:gd name="T12" fmla="*/ 217 w 219"/>
                <a:gd name="T13" fmla="*/ 0 h 295"/>
                <a:gd name="T14" fmla="*/ 0 w 219"/>
                <a:gd name="T15" fmla="*/ 0 h 295"/>
                <a:gd name="T16" fmla="*/ 0 w 219"/>
                <a:gd name="T17" fmla="*/ 295 h 295"/>
                <a:gd name="T18" fmla="*/ 219 w 219"/>
                <a:gd name="T19" fmla="*/ 295 h 295"/>
                <a:gd name="T20" fmla="*/ 219 w 219"/>
                <a:gd name="T21" fmla="*/ 248 h 295"/>
                <a:gd name="T22" fmla="*/ 52 w 219"/>
                <a:gd name="T23" fmla="*/ 248 h 295"/>
                <a:gd name="T24" fmla="*/ 52 w 219"/>
                <a:gd name="T25" fmla="*/ 170 h 295"/>
                <a:gd name="T26" fmla="*/ 52 w 219"/>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9" h="295">
                  <a:moveTo>
                    <a:pt x="52" y="170"/>
                  </a:moveTo>
                  <a:lnTo>
                    <a:pt x="198" y="170"/>
                  </a:lnTo>
                  <a:lnTo>
                    <a:pt x="198" y="123"/>
                  </a:lnTo>
                  <a:lnTo>
                    <a:pt x="52" y="123"/>
                  </a:lnTo>
                  <a:lnTo>
                    <a:pt x="52" y="47"/>
                  </a:lnTo>
                  <a:lnTo>
                    <a:pt x="217" y="47"/>
                  </a:lnTo>
                  <a:lnTo>
                    <a:pt x="217" y="0"/>
                  </a:lnTo>
                  <a:lnTo>
                    <a:pt x="0" y="0"/>
                  </a:lnTo>
                  <a:lnTo>
                    <a:pt x="0" y="295"/>
                  </a:lnTo>
                  <a:lnTo>
                    <a:pt x="219" y="295"/>
                  </a:lnTo>
                  <a:lnTo>
                    <a:pt x="219" y="248"/>
                  </a:lnTo>
                  <a:lnTo>
                    <a:pt x="52" y="248"/>
                  </a:lnTo>
                  <a:lnTo>
                    <a:pt x="52" y="170"/>
                  </a:lnTo>
                  <a:lnTo>
                    <a:pt x="52" y="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5" name="Freeform 18"/>
            <p:cNvSpPr>
              <a:spLocks/>
            </p:cNvSpPr>
            <p:nvPr userDrawn="1"/>
          </p:nvSpPr>
          <p:spPr bwMode="auto">
            <a:xfrm>
              <a:off x="795338" y="4830763"/>
              <a:ext cx="404813" cy="468313"/>
            </a:xfrm>
            <a:custGeom>
              <a:avLst/>
              <a:gdLst>
                <a:gd name="T0" fmla="*/ 203 w 255"/>
                <a:gd name="T1" fmla="*/ 203 h 295"/>
                <a:gd name="T2" fmla="*/ 47 w 255"/>
                <a:gd name="T3" fmla="*/ 0 h 295"/>
                <a:gd name="T4" fmla="*/ 0 w 255"/>
                <a:gd name="T5" fmla="*/ 0 h 295"/>
                <a:gd name="T6" fmla="*/ 0 w 255"/>
                <a:gd name="T7" fmla="*/ 295 h 295"/>
                <a:gd name="T8" fmla="*/ 50 w 255"/>
                <a:gd name="T9" fmla="*/ 295 h 295"/>
                <a:gd name="T10" fmla="*/ 50 w 255"/>
                <a:gd name="T11" fmla="*/ 85 h 295"/>
                <a:gd name="T12" fmla="*/ 213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50" y="295"/>
                  </a:lnTo>
                  <a:lnTo>
                    <a:pt x="50" y="85"/>
                  </a:lnTo>
                  <a:lnTo>
                    <a:pt x="213" y="295"/>
                  </a:lnTo>
                  <a:lnTo>
                    <a:pt x="255" y="295"/>
                  </a:lnTo>
                  <a:lnTo>
                    <a:pt x="255" y="0"/>
                  </a:lnTo>
                  <a:lnTo>
                    <a:pt x="203" y="0"/>
                  </a:lnTo>
                  <a:lnTo>
                    <a:pt x="203" y="203"/>
                  </a:lnTo>
                  <a:lnTo>
                    <a:pt x="203"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6" name="Freeform 19"/>
            <p:cNvSpPr>
              <a:spLocks/>
            </p:cNvSpPr>
            <p:nvPr userDrawn="1"/>
          </p:nvSpPr>
          <p:spPr bwMode="auto">
            <a:xfrm>
              <a:off x="1263650" y="4830763"/>
              <a:ext cx="379413" cy="468313"/>
            </a:xfrm>
            <a:custGeom>
              <a:avLst/>
              <a:gdLst>
                <a:gd name="T0" fmla="*/ 0 w 239"/>
                <a:gd name="T1" fmla="*/ 49 h 295"/>
                <a:gd name="T2" fmla="*/ 95 w 239"/>
                <a:gd name="T3" fmla="*/ 49 h 295"/>
                <a:gd name="T4" fmla="*/ 95 w 239"/>
                <a:gd name="T5" fmla="*/ 295 h 295"/>
                <a:gd name="T6" fmla="*/ 147 w 239"/>
                <a:gd name="T7" fmla="*/ 295 h 295"/>
                <a:gd name="T8" fmla="*/ 147 w 239"/>
                <a:gd name="T9" fmla="*/ 49 h 295"/>
                <a:gd name="T10" fmla="*/ 239 w 239"/>
                <a:gd name="T11" fmla="*/ 49 h 295"/>
                <a:gd name="T12" fmla="*/ 239 w 239"/>
                <a:gd name="T13" fmla="*/ 0 h 295"/>
                <a:gd name="T14" fmla="*/ 0 w 239"/>
                <a:gd name="T15" fmla="*/ 0 h 295"/>
                <a:gd name="T16" fmla="*/ 0 w 239"/>
                <a:gd name="T17" fmla="*/ 49 h 295"/>
                <a:gd name="T18" fmla="*/ 0 w 239"/>
                <a:gd name="T19" fmla="*/ 4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295">
                  <a:moveTo>
                    <a:pt x="0" y="49"/>
                  </a:moveTo>
                  <a:lnTo>
                    <a:pt x="95" y="49"/>
                  </a:lnTo>
                  <a:lnTo>
                    <a:pt x="95" y="295"/>
                  </a:lnTo>
                  <a:lnTo>
                    <a:pt x="147" y="295"/>
                  </a:lnTo>
                  <a:lnTo>
                    <a:pt x="147" y="49"/>
                  </a:lnTo>
                  <a:lnTo>
                    <a:pt x="239" y="49"/>
                  </a:lnTo>
                  <a:lnTo>
                    <a:pt x="239" y="0"/>
                  </a:lnTo>
                  <a:lnTo>
                    <a:pt x="0" y="0"/>
                  </a:lnTo>
                  <a:lnTo>
                    <a:pt x="0" y="49"/>
                  </a:lnTo>
                  <a:lnTo>
                    <a:pt x="0" y="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7" name="Freeform 20"/>
            <p:cNvSpPr>
              <a:spLocks/>
            </p:cNvSpPr>
            <p:nvPr userDrawn="1"/>
          </p:nvSpPr>
          <p:spPr bwMode="auto">
            <a:xfrm>
              <a:off x="-1390650" y="3067050"/>
              <a:ext cx="1211263" cy="1571625"/>
            </a:xfrm>
            <a:custGeom>
              <a:avLst/>
              <a:gdLst>
                <a:gd name="T0" fmla="*/ 193 w 323"/>
                <a:gd name="T1" fmla="*/ 169 h 419"/>
                <a:gd name="T2" fmla="*/ 105 w 323"/>
                <a:gd name="T3" fmla="*/ 116 h 419"/>
                <a:gd name="T4" fmla="*/ 105 w 323"/>
                <a:gd name="T5" fmla="*/ 114 h 419"/>
                <a:gd name="T6" fmla="*/ 158 w 323"/>
                <a:gd name="T7" fmla="*/ 79 h 419"/>
                <a:gd name="T8" fmla="*/ 264 w 323"/>
                <a:gd name="T9" fmla="*/ 119 h 419"/>
                <a:gd name="T10" fmla="*/ 311 w 323"/>
                <a:gd name="T11" fmla="*/ 52 h 419"/>
                <a:gd name="T12" fmla="*/ 159 w 323"/>
                <a:gd name="T13" fmla="*/ 0 h 419"/>
                <a:gd name="T14" fmla="*/ 16 w 323"/>
                <a:gd name="T15" fmla="*/ 123 h 419"/>
                <a:gd name="T16" fmla="*/ 16 w 323"/>
                <a:gd name="T17" fmla="*/ 124 h 419"/>
                <a:gd name="T18" fmla="*/ 151 w 323"/>
                <a:gd name="T19" fmla="*/ 249 h 419"/>
                <a:gd name="T20" fmla="*/ 234 w 323"/>
                <a:gd name="T21" fmla="*/ 300 h 419"/>
                <a:gd name="T22" fmla="*/ 234 w 323"/>
                <a:gd name="T23" fmla="*/ 301 h 419"/>
                <a:gd name="T24" fmla="*/ 175 w 323"/>
                <a:gd name="T25" fmla="*/ 340 h 419"/>
                <a:gd name="T26" fmla="*/ 53 w 323"/>
                <a:gd name="T27" fmla="*/ 290 h 419"/>
                <a:gd name="T28" fmla="*/ 0 w 323"/>
                <a:gd name="T29" fmla="*/ 354 h 419"/>
                <a:gd name="T30" fmla="*/ 173 w 323"/>
                <a:gd name="T31" fmla="*/ 419 h 419"/>
                <a:gd name="T32" fmla="*/ 323 w 323"/>
                <a:gd name="T33" fmla="*/ 293 h 419"/>
                <a:gd name="T34" fmla="*/ 323 w 323"/>
                <a:gd name="T35" fmla="*/ 292 h 419"/>
                <a:gd name="T36" fmla="*/ 193 w 323"/>
                <a:gd name="T37" fmla="*/ 16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3" h="419">
                  <a:moveTo>
                    <a:pt x="193" y="169"/>
                  </a:moveTo>
                  <a:cubicBezTo>
                    <a:pt x="123" y="151"/>
                    <a:pt x="105" y="142"/>
                    <a:pt x="105" y="116"/>
                  </a:cubicBezTo>
                  <a:cubicBezTo>
                    <a:pt x="105" y="114"/>
                    <a:pt x="105" y="114"/>
                    <a:pt x="105" y="114"/>
                  </a:cubicBezTo>
                  <a:cubicBezTo>
                    <a:pt x="105" y="95"/>
                    <a:pt x="124" y="79"/>
                    <a:pt x="158" y="79"/>
                  </a:cubicBezTo>
                  <a:cubicBezTo>
                    <a:pt x="192" y="79"/>
                    <a:pt x="228" y="94"/>
                    <a:pt x="264" y="119"/>
                  </a:cubicBezTo>
                  <a:cubicBezTo>
                    <a:pt x="311" y="52"/>
                    <a:pt x="311" y="52"/>
                    <a:pt x="311" y="52"/>
                  </a:cubicBezTo>
                  <a:cubicBezTo>
                    <a:pt x="269" y="18"/>
                    <a:pt x="219" y="0"/>
                    <a:pt x="159" y="0"/>
                  </a:cubicBezTo>
                  <a:cubicBezTo>
                    <a:pt x="76" y="0"/>
                    <a:pt x="16" y="49"/>
                    <a:pt x="16" y="123"/>
                  </a:cubicBezTo>
                  <a:cubicBezTo>
                    <a:pt x="16" y="124"/>
                    <a:pt x="16" y="124"/>
                    <a:pt x="16" y="124"/>
                  </a:cubicBezTo>
                  <a:cubicBezTo>
                    <a:pt x="16" y="205"/>
                    <a:pt x="69" y="227"/>
                    <a:pt x="151" y="249"/>
                  </a:cubicBezTo>
                  <a:cubicBezTo>
                    <a:pt x="220" y="266"/>
                    <a:pt x="234" y="278"/>
                    <a:pt x="234" y="300"/>
                  </a:cubicBezTo>
                  <a:cubicBezTo>
                    <a:pt x="234" y="301"/>
                    <a:pt x="234" y="301"/>
                    <a:pt x="234" y="301"/>
                  </a:cubicBezTo>
                  <a:cubicBezTo>
                    <a:pt x="234" y="325"/>
                    <a:pt x="212" y="340"/>
                    <a:pt x="175" y="340"/>
                  </a:cubicBezTo>
                  <a:cubicBezTo>
                    <a:pt x="128" y="340"/>
                    <a:pt x="90" y="321"/>
                    <a:pt x="53" y="290"/>
                  </a:cubicBezTo>
                  <a:cubicBezTo>
                    <a:pt x="0" y="354"/>
                    <a:pt x="0" y="354"/>
                    <a:pt x="0" y="354"/>
                  </a:cubicBezTo>
                  <a:cubicBezTo>
                    <a:pt x="49" y="398"/>
                    <a:pt x="111" y="419"/>
                    <a:pt x="173" y="419"/>
                  </a:cubicBezTo>
                  <a:cubicBezTo>
                    <a:pt x="261" y="419"/>
                    <a:pt x="323" y="374"/>
                    <a:pt x="323" y="293"/>
                  </a:cubicBezTo>
                  <a:cubicBezTo>
                    <a:pt x="323" y="292"/>
                    <a:pt x="323" y="292"/>
                    <a:pt x="323" y="292"/>
                  </a:cubicBezTo>
                  <a:cubicBezTo>
                    <a:pt x="323" y="221"/>
                    <a:pt x="276" y="191"/>
                    <a:pt x="193" y="1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8" name="Freeform 21"/>
            <p:cNvSpPr>
              <a:spLocks/>
            </p:cNvSpPr>
            <p:nvPr userDrawn="1"/>
          </p:nvSpPr>
          <p:spPr bwMode="auto">
            <a:xfrm>
              <a:off x="-2276475" y="239713"/>
              <a:ext cx="965200" cy="2339975"/>
            </a:xfrm>
            <a:custGeom>
              <a:avLst/>
              <a:gdLst>
                <a:gd name="T0" fmla="*/ 257 w 257"/>
                <a:gd name="T1" fmla="*/ 624 h 624"/>
                <a:gd name="T2" fmla="*/ 177 w 257"/>
                <a:gd name="T3" fmla="*/ 510 h 624"/>
                <a:gd name="T4" fmla="*/ 152 w 257"/>
                <a:gd name="T5" fmla="*/ 324 h 624"/>
                <a:gd name="T6" fmla="*/ 173 w 257"/>
                <a:gd name="T7" fmla="*/ 119 h 624"/>
                <a:gd name="T8" fmla="*/ 173 w 257"/>
                <a:gd name="T9" fmla="*/ 118 h 624"/>
                <a:gd name="T10" fmla="*/ 195 w 257"/>
                <a:gd name="T11" fmla="*/ 88 h 624"/>
                <a:gd name="T12" fmla="*/ 44 w 257"/>
                <a:gd name="T13" fmla="*/ 7 h 624"/>
                <a:gd name="T14" fmla="*/ 33 w 257"/>
                <a:gd name="T15" fmla="*/ 2 h 624"/>
                <a:gd name="T16" fmla="*/ 33 w 257"/>
                <a:gd name="T17" fmla="*/ 2 h 624"/>
                <a:gd name="T18" fmla="*/ 33 w 257"/>
                <a:gd name="T19" fmla="*/ 2 h 624"/>
                <a:gd name="T20" fmla="*/ 25 w 257"/>
                <a:gd name="T21" fmla="*/ 0 h 624"/>
                <a:gd name="T22" fmla="*/ 9 w 257"/>
                <a:gd name="T23" fmla="*/ 15 h 624"/>
                <a:gd name="T24" fmla="*/ 5 w 257"/>
                <a:gd name="T25" fmla="*/ 55 h 624"/>
                <a:gd name="T26" fmla="*/ 0 w 257"/>
                <a:gd name="T27" fmla="*/ 157 h 624"/>
                <a:gd name="T28" fmla="*/ 73 w 257"/>
                <a:gd name="T29" fmla="*/ 496 h 624"/>
                <a:gd name="T30" fmla="*/ 257 w 257"/>
                <a:gd name="T31"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624">
                  <a:moveTo>
                    <a:pt x="257" y="624"/>
                  </a:moveTo>
                  <a:cubicBezTo>
                    <a:pt x="229" y="602"/>
                    <a:pt x="195" y="566"/>
                    <a:pt x="177" y="510"/>
                  </a:cubicBezTo>
                  <a:cubicBezTo>
                    <a:pt x="160" y="457"/>
                    <a:pt x="152" y="394"/>
                    <a:pt x="152" y="324"/>
                  </a:cubicBezTo>
                  <a:cubicBezTo>
                    <a:pt x="152" y="226"/>
                    <a:pt x="168" y="142"/>
                    <a:pt x="173" y="119"/>
                  </a:cubicBezTo>
                  <a:cubicBezTo>
                    <a:pt x="173" y="118"/>
                    <a:pt x="173" y="118"/>
                    <a:pt x="173" y="118"/>
                  </a:cubicBezTo>
                  <a:cubicBezTo>
                    <a:pt x="176" y="104"/>
                    <a:pt x="184" y="93"/>
                    <a:pt x="195" y="88"/>
                  </a:cubicBezTo>
                  <a:cubicBezTo>
                    <a:pt x="121" y="40"/>
                    <a:pt x="57" y="12"/>
                    <a:pt x="44" y="7"/>
                  </a:cubicBezTo>
                  <a:cubicBezTo>
                    <a:pt x="37" y="4"/>
                    <a:pt x="33" y="2"/>
                    <a:pt x="33" y="2"/>
                  </a:cubicBezTo>
                  <a:cubicBezTo>
                    <a:pt x="33" y="2"/>
                    <a:pt x="33" y="2"/>
                    <a:pt x="33" y="2"/>
                  </a:cubicBezTo>
                  <a:cubicBezTo>
                    <a:pt x="33" y="2"/>
                    <a:pt x="33" y="2"/>
                    <a:pt x="33" y="2"/>
                  </a:cubicBezTo>
                  <a:cubicBezTo>
                    <a:pt x="30" y="1"/>
                    <a:pt x="27" y="0"/>
                    <a:pt x="25" y="0"/>
                  </a:cubicBezTo>
                  <a:cubicBezTo>
                    <a:pt x="16" y="0"/>
                    <a:pt x="11" y="6"/>
                    <a:pt x="9" y="15"/>
                  </a:cubicBezTo>
                  <a:cubicBezTo>
                    <a:pt x="9" y="15"/>
                    <a:pt x="7" y="30"/>
                    <a:pt x="5" y="55"/>
                  </a:cubicBezTo>
                  <a:cubicBezTo>
                    <a:pt x="3" y="78"/>
                    <a:pt x="0" y="114"/>
                    <a:pt x="0" y="157"/>
                  </a:cubicBezTo>
                  <a:cubicBezTo>
                    <a:pt x="0" y="253"/>
                    <a:pt x="13" y="391"/>
                    <a:pt x="73" y="496"/>
                  </a:cubicBezTo>
                  <a:cubicBezTo>
                    <a:pt x="119" y="576"/>
                    <a:pt x="185" y="621"/>
                    <a:pt x="257" y="6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9" name="Freeform 22"/>
            <p:cNvSpPr>
              <a:spLocks/>
            </p:cNvSpPr>
            <p:nvPr userDrawn="1"/>
          </p:nvSpPr>
          <p:spPr bwMode="auto">
            <a:xfrm>
              <a:off x="-704850" y="663575"/>
              <a:ext cx="998538" cy="1968500"/>
            </a:xfrm>
            <a:custGeom>
              <a:avLst/>
              <a:gdLst>
                <a:gd name="T0" fmla="*/ 50 w 266"/>
                <a:gd name="T1" fmla="*/ 520 h 525"/>
                <a:gd name="T2" fmla="*/ 78 w 266"/>
                <a:gd name="T3" fmla="*/ 525 h 525"/>
                <a:gd name="T4" fmla="*/ 78 w 266"/>
                <a:gd name="T5" fmla="*/ 525 h 525"/>
                <a:gd name="T6" fmla="*/ 243 w 266"/>
                <a:gd name="T7" fmla="*/ 389 h 525"/>
                <a:gd name="T8" fmla="*/ 266 w 266"/>
                <a:gd name="T9" fmla="*/ 211 h 525"/>
                <a:gd name="T10" fmla="*/ 249 w 266"/>
                <a:gd name="T11" fmla="*/ 27 h 525"/>
                <a:gd name="T12" fmla="*/ 246 w 266"/>
                <a:gd name="T13" fmla="*/ 11 h 525"/>
                <a:gd name="T14" fmla="*/ 238 w 266"/>
                <a:gd name="T15" fmla="*/ 0 h 525"/>
                <a:gd name="T16" fmla="*/ 232 w 266"/>
                <a:gd name="T17" fmla="*/ 3 h 525"/>
                <a:gd name="T18" fmla="*/ 225 w 266"/>
                <a:gd name="T19" fmla="*/ 8 h 525"/>
                <a:gd name="T20" fmla="*/ 207 w 266"/>
                <a:gd name="T21" fmla="*/ 24 h 525"/>
                <a:gd name="T22" fmla="*/ 146 w 266"/>
                <a:gd name="T23" fmla="*/ 84 h 525"/>
                <a:gd name="T24" fmla="*/ 23 w 266"/>
                <a:gd name="T25" fmla="*/ 289 h 525"/>
                <a:gd name="T26" fmla="*/ 0 w 266"/>
                <a:gd name="T27" fmla="*/ 417 h 525"/>
                <a:gd name="T28" fmla="*/ 13 w 266"/>
                <a:gd name="T29" fmla="*/ 483 h 525"/>
                <a:gd name="T30" fmla="*/ 50 w 266"/>
                <a:gd name="T31" fmla="*/ 52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525">
                  <a:moveTo>
                    <a:pt x="50" y="520"/>
                  </a:moveTo>
                  <a:cubicBezTo>
                    <a:pt x="57" y="523"/>
                    <a:pt x="67" y="525"/>
                    <a:pt x="78" y="525"/>
                  </a:cubicBezTo>
                  <a:cubicBezTo>
                    <a:pt x="78" y="525"/>
                    <a:pt x="78" y="525"/>
                    <a:pt x="78" y="525"/>
                  </a:cubicBezTo>
                  <a:cubicBezTo>
                    <a:pt x="129" y="525"/>
                    <a:pt x="213" y="483"/>
                    <a:pt x="243" y="389"/>
                  </a:cubicBezTo>
                  <a:cubicBezTo>
                    <a:pt x="258" y="338"/>
                    <a:pt x="266" y="278"/>
                    <a:pt x="266" y="211"/>
                  </a:cubicBezTo>
                  <a:cubicBezTo>
                    <a:pt x="266" y="127"/>
                    <a:pt x="254" y="54"/>
                    <a:pt x="249" y="27"/>
                  </a:cubicBezTo>
                  <a:cubicBezTo>
                    <a:pt x="247" y="16"/>
                    <a:pt x="246" y="11"/>
                    <a:pt x="246" y="11"/>
                  </a:cubicBezTo>
                  <a:cubicBezTo>
                    <a:pt x="245" y="6"/>
                    <a:pt x="242" y="0"/>
                    <a:pt x="238" y="0"/>
                  </a:cubicBezTo>
                  <a:cubicBezTo>
                    <a:pt x="236" y="0"/>
                    <a:pt x="234" y="1"/>
                    <a:pt x="232" y="3"/>
                  </a:cubicBezTo>
                  <a:cubicBezTo>
                    <a:pt x="231" y="3"/>
                    <a:pt x="229" y="5"/>
                    <a:pt x="225" y="8"/>
                  </a:cubicBezTo>
                  <a:cubicBezTo>
                    <a:pt x="221" y="12"/>
                    <a:pt x="215" y="17"/>
                    <a:pt x="207" y="24"/>
                  </a:cubicBezTo>
                  <a:cubicBezTo>
                    <a:pt x="195" y="34"/>
                    <a:pt x="173" y="55"/>
                    <a:pt x="146" y="84"/>
                  </a:cubicBezTo>
                  <a:cubicBezTo>
                    <a:pt x="104" y="131"/>
                    <a:pt x="49" y="204"/>
                    <a:pt x="23" y="289"/>
                  </a:cubicBezTo>
                  <a:cubicBezTo>
                    <a:pt x="7" y="339"/>
                    <a:pt x="0" y="382"/>
                    <a:pt x="0" y="417"/>
                  </a:cubicBezTo>
                  <a:cubicBezTo>
                    <a:pt x="0" y="443"/>
                    <a:pt x="4" y="465"/>
                    <a:pt x="13" y="483"/>
                  </a:cubicBezTo>
                  <a:cubicBezTo>
                    <a:pt x="21" y="500"/>
                    <a:pt x="33" y="512"/>
                    <a:pt x="50" y="5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0" name="Freeform 23"/>
            <p:cNvSpPr>
              <a:spLocks/>
            </p:cNvSpPr>
            <p:nvPr userDrawn="1"/>
          </p:nvSpPr>
          <p:spPr bwMode="auto">
            <a:xfrm>
              <a:off x="-1597025" y="663575"/>
              <a:ext cx="900113" cy="1968500"/>
            </a:xfrm>
            <a:custGeom>
              <a:avLst/>
              <a:gdLst>
                <a:gd name="T0" fmla="*/ 238 w 240"/>
                <a:gd name="T1" fmla="*/ 267 h 525"/>
                <a:gd name="T2" fmla="*/ 240 w 240"/>
                <a:gd name="T3" fmla="*/ 261 h 525"/>
                <a:gd name="T4" fmla="*/ 43 w 240"/>
                <a:gd name="T5" fmla="*/ 8 h 525"/>
                <a:gd name="T6" fmla="*/ 36 w 240"/>
                <a:gd name="T7" fmla="*/ 3 h 525"/>
                <a:gd name="T8" fmla="*/ 29 w 240"/>
                <a:gd name="T9" fmla="*/ 0 h 525"/>
                <a:gd name="T10" fmla="*/ 21 w 240"/>
                <a:gd name="T11" fmla="*/ 11 h 525"/>
                <a:gd name="T12" fmla="*/ 18 w 240"/>
                <a:gd name="T13" fmla="*/ 27 h 525"/>
                <a:gd name="T14" fmla="*/ 10 w 240"/>
                <a:gd name="T15" fmla="*/ 70 h 525"/>
                <a:gd name="T16" fmla="*/ 0 w 240"/>
                <a:gd name="T17" fmla="*/ 211 h 525"/>
                <a:gd name="T18" fmla="*/ 24 w 240"/>
                <a:gd name="T19" fmla="*/ 388 h 525"/>
                <a:gd name="T20" fmla="*/ 193 w 240"/>
                <a:gd name="T21" fmla="*/ 525 h 525"/>
                <a:gd name="T22" fmla="*/ 193 w 240"/>
                <a:gd name="T23" fmla="*/ 525 h 525"/>
                <a:gd name="T24" fmla="*/ 222 w 240"/>
                <a:gd name="T25" fmla="*/ 520 h 525"/>
                <a:gd name="T26" fmla="*/ 235 w 240"/>
                <a:gd name="T27" fmla="*/ 513 h 525"/>
                <a:gd name="T28" fmla="*/ 224 w 240"/>
                <a:gd name="T29" fmla="*/ 495 h 525"/>
                <a:gd name="T30" fmla="*/ 209 w 240"/>
                <a:gd name="T31" fmla="*/ 417 h 525"/>
                <a:gd name="T32" fmla="*/ 233 w 240"/>
                <a:gd name="T33" fmla="*/ 281 h 525"/>
                <a:gd name="T34" fmla="*/ 238 w 240"/>
                <a:gd name="T35" fmla="*/ 26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525">
                  <a:moveTo>
                    <a:pt x="238" y="267"/>
                  </a:moveTo>
                  <a:cubicBezTo>
                    <a:pt x="238" y="265"/>
                    <a:pt x="239" y="263"/>
                    <a:pt x="240" y="261"/>
                  </a:cubicBezTo>
                  <a:cubicBezTo>
                    <a:pt x="184" y="123"/>
                    <a:pt x="57" y="20"/>
                    <a:pt x="43" y="8"/>
                  </a:cubicBezTo>
                  <a:cubicBezTo>
                    <a:pt x="38" y="5"/>
                    <a:pt x="36" y="3"/>
                    <a:pt x="36" y="3"/>
                  </a:cubicBezTo>
                  <a:cubicBezTo>
                    <a:pt x="33" y="1"/>
                    <a:pt x="31" y="0"/>
                    <a:pt x="29" y="0"/>
                  </a:cubicBezTo>
                  <a:cubicBezTo>
                    <a:pt x="25" y="0"/>
                    <a:pt x="22" y="6"/>
                    <a:pt x="21" y="11"/>
                  </a:cubicBezTo>
                  <a:cubicBezTo>
                    <a:pt x="20" y="12"/>
                    <a:pt x="19" y="17"/>
                    <a:pt x="18" y="27"/>
                  </a:cubicBezTo>
                  <a:cubicBezTo>
                    <a:pt x="16" y="34"/>
                    <a:pt x="13" y="49"/>
                    <a:pt x="10" y="70"/>
                  </a:cubicBezTo>
                  <a:cubicBezTo>
                    <a:pt x="6" y="103"/>
                    <a:pt x="0" y="154"/>
                    <a:pt x="0" y="211"/>
                  </a:cubicBezTo>
                  <a:cubicBezTo>
                    <a:pt x="0" y="279"/>
                    <a:pt x="8" y="339"/>
                    <a:pt x="24" y="388"/>
                  </a:cubicBezTo>
                  <a:cubicBezTo>
                    <a:pt x="54" y="483"/>
                    <a:pt x="140" y="525"/>
                    <a:pt x="193" y="525"/>
                  </a:cubicBezTo>
                  <a:cubicBezTo>
                    <a:pt x="193" y="525"/>
                    <a:pt x="193" y="525"/>
                    <a:pt x="193" y="525"/>
                  </a:cubicBezTo>
                  <a:cubicBezTo>
                    <a:pt x="204" y="525"/>
                    <a:pt x="214" y="523"/>
                    <a:pt x="222" y="520"/>
                  </a:cubicBezTo>
                  <a:cubicBezTo>
                    <a:pt x="226" y="518"/>
                    <a:pt x="230" y="516"/>
                    <a:pt x="235" y="513"/>
                  </a:cubicBezTo>
                  <a:cubicBezTo>
                    <a:pt x="231" y="508"/>
                    <a:pt x="227" y="502"/>
                    <a:pt x="224" y="495"/>
                  </a:cubicBezTo>
                  <a:cubicBezTo>
                    <a:pt x="214" y="474"/>
                    <a:pt x="209" y="449"/>
                    <a:pt x="209" y="417"/>
                  </a:cubicBezTo>
                  <a:cubicBezTo>
                    <a:pt x="209" y="378"/>
                    <a:pt x="217" y="332"/>
                    <a:pt x="233" y="281"/>
                  </a:cubicBezTo>
                  <a:cubicBezTo>
                    <a:pt x="235" y="276"/>
                    <a:pt x="236" y="271"/>
                    <a:pt x="238" y="2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1" name="Freeform 24"/>
            <p:cNvSpPr>
              <a:spLocks/>
            </p:cNvSpPr>
            <p:nvPr userDrawn="1"/>
          </p:nvSpPr>
          <p:spPr bwMode="auto">
            <a:xfrm>
              <a:off x="-1143000" y="-179387"/>
              <a:ext cx="982663" cy="1682750"/>
            </a:xfrm>
            <a:custGeom>
              <a:avLst/>
              <a:gdLst>
                <a:gd name="T0" fmla="*/ 134 w 262"/>
                <a:gd name="T1" fmla="*/ 449 h 449"/>
                <a:gd name="T2" fmla="*/ 262 w 262"/>
                <a:gd name="T3" fmla="*/ 268 h 449"/>
                <a:gd name="T4" fmla="*/ 147 w 262"/>
                <a:gd name="T5" fmla="*/ 18 h 449"/>
                <a:gd name="T6" fmla="*/ 140 w 262"/>
                <a:gd name="T7" fmla="*/ 7 h 449"/>
                <a:gd name="T8" fmla="*/ 131 w 262"/>
                <a:gd name="T9" fmla="*/ 0 h 449"/>
                <a:gd name="T10" fmla="*/ 122 w 262"/>
                <a:gd name="T11" fmla="*/ 7 h 449"/>
                <a:gd name="T12" fmla="*/ 115 w 262"/>
                <a:gd name="T13" fmla="*/ 18 h 449"/>
                <a:gd name="T14" fmla="*/ 96 w 262"/>
                <a:gd name="T15" fmla="*/ 50 h 449"/>
                <a:gd name="T16" fmla="*/ 40 w 262"/>
                <a:gd name="T17" fmla="*/ 162 h 449"/>
                <a:gd name="T18" fmla="*/ 0 w 262"/>
                <a:gd name="T19" fmla="*/ 265 h 449"/>
                <a:gd name="T20" fmla="*/ 134 w 262"/>
                <a:gd name="T21"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449">
                  <a:moveTo>
                    <a:pt x="134" y="449"/>
                  </a:moveTo>
                  <a:cubicBezTo>
                    <a:pt x="162" y="388"/>
                    <a:pt x="205" y="327"/>
                    <a:pt x="262" y="268"/>
                  </a:cubicBezTo>
                  <a:cubicBezTo>
                    <a:pt x="223" y="150"/>
                    <a:pt x="169" y="54"/>
                    <a:pt x="147" y="18"/>
                  </a:cubicBezTo>
                  <a:cubicBezTo>
                    <a:pt x="143" y="11"/>
                    <a:pt x="140" y="7"/>
                    <a:pt x="140" y="7"/>
                  </a:cubicBezTo>
                  <a:cubicBezTo>
                    <a:pt x="136" y="0"/>
                    <a:pt x="132" y="0"/>
                    <a:pt x="131" y="0"/>
                  </a:cubicBezTo>
                  <a:cubicBezTo>
                    <a:pt x="128" y="0"/>
                    <a:pt x="125" y="2"/>
                    <a:pt x="122" y="7"/>
                  </a:cubicBezTo>
                  <a:cubicBezTo>
                    <a:pt x="122" y="7"/>
                    <a:pt x="119" y="11"/>
                    <a:pt x="115" y="18"/>
                  </a:cubicBezTo>
                  <a:cubicBezTo>
                    <a:pt x="108" y="29"/>
                    <a:pt x="102" y="39"/>
                    <a:pt x="96" y="50"/>
                  </a:cubicBezTo>
                  <a:cubicBezTo>
                    <a:pt x="83" y="74"/>
                    <a:pt x="62" y="113"/>
                    <a:pt x="40" y="162"/>
                  </a:cubicBezTo>
                  <a:cubicBezTo>
                    <a:pt x="26" y="196"/>
                    <a:pt x="12" y="230"/>
                    <a:pt x="0" y="265"/>
                  </a:cubicBezTo>
                  <a:cubicBezTo>
                    <a:pt x="42" y="307"/>
                    <a:pt x="97" y="371"/>
                    <a:pt x="134" y="4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2" name="Freeform 25"/>
            <p:cNvSpPr>
              <a:spLocks/>
            </p:cNvSpPr>
            <p:nvPr userDrawn="1"/>
          </p:nvSpPr>
          <p:spPr bwMode="auto">
            <a:xfrm>
              <a:off x="15875" y="239713"/>
              <a:ext cx="952500" cy="2339975"/>
            </a:xfrm>
            <a:custGeom>
              <a:avLst/>
              <a:gdLst>
                <a:gd name="T0" fmla="*/ 61 w 254"/>
                <a:gd name="T1" fmla="*/ 88 h 624"/>
                <a:gd name="T2" fmla="*/ 82 w 254"/>
                <a:gd name="T3" fmla="*/ 118 h 624"/>
                <a:gd name="T4" fmla="*/ 82 w 254"/>
                <a:gd name="T5" fmla="*/ 119 h 624"/>
                <a:gd name="T6" fmla="*/ 103 w 254"/>
                <a:gd name="T7" fmla="*/ 324 h 624"/>
                <a:gd name="T8" fmla="*/ 78 w 254"/>
                <a:gd name="T9" fmla="*/ 510 h 624"/>
                <a:gd name="T10" fmla="*/ 0 w 254"/>
                <a:gd name="T11" fmla="*/ 624 h 624"/>
                <a:gd name="T12" fmla="*/ 182 w 254"/>
                <a:gd name="T13" fmla="*/ 496 h 624"/>
                <a:gd name="T14" fmla="*/ 254 w 254"/>
                <a:gd name="T15" fmla="*/ 157 h 624"/>
                <a:gd name="T16" fmla="*/ 250 w 254"/>
                <a:gd name="T17" fmla="*/ 55 h 624"/>
                <a:gd name="T18" fmla="*/ 245 w 254"/>
                <a:gd name="T19" fmla="*/ 15 h 624"/>
                <a:gd name="T20" fmla="*/ 230 w 254"/>
                <a:gd name="T21" fmla="*/ 0 h 624"/>
                <a:gd name="T22" fmla="*/ 222 w 254"/>
                <a:gd name="T23" fmla="*/ 2 h 624"/>
                <a:gd name="T24" fmla="*/ 222 w 254"/>
                <a:gd name="T25" fmla="*/ 2 h 624"/>
                <a:gd name="T26" fmla="*/ 222 w 254"/>
                <a:gd name="T27" fmla="*/ 2 h 624"/>
                <a:gd name="T28" fmla="*/ 211 w 254"/>
                <a:gd name="T29" fmla="*/ 7 h 624"/>
                <a:gd name="T30" fmla="*/ 182 w 254"/>
                <a:gd name="T31" fmla="*/ 20 h 624"/>
                <a:gd name="T32" fmla="*/ 178 w 254"/>
                <a:gd name="T33" fmla="*/ 22 h 624"/>
                <a:gd name="T34" fmla="*/ 72 w 254"/>
                <a:gd name="T35" fmla="*/ 80 h 624"/>
                <a:gd name="T36" fmla="*/ 61 w 254"/>
                <a:gd name="T37" fmla="*/ 8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4" h="624">
                  <a:moveTo>
                    <a:pt x="61" y="88"/>
                  </a:moveTo>
                  <a:cubicBezTo>
                    <a:pt x="71" y="93"/>
                    <a:pt x="79" y="104"/>
                    <a:pt x="82" y="118"/>
                  </a:cubicBezTo>
                  <a:cubicBezTo>
                    <a:pt x="82" y="118"/>
                    <a:pt x="82" y="118"/>
                    <a:pt x="82" y="119"/>
                  </a:cubicBezTo>
                  <a:cubicBezTo>
                    <a:pt x="87" y="142"/>
                    <a:pt x="103" y="226"/>
                    <a:pt x="103" y="324"/>
                  </a:cubicBezTo>
                  <a:cubicBezTo>
                    <a:pt x="103" y="394"/>
                    <a:pt x="95" y="457"/>
                    <a:pt x="78" y="510"/>
                  </a:cubicBezTo>
                  <a:cubicBezTo>
                    <a:pt x="61" y="566"/>
                    <a:pt x="28" y="602"/>
                    <a:pt x="0" y="624"/>
                  </a:cubicBezTo>
                  <a:cubicBezTo>
                    <a:pt x="72" y="620"/>
                    <a:pt x="136" y="575"/>
                    <a:pt x="182" y="496"/>
                  </a:cubicBezTo>
                  <a:cubicBezTo>
                    <a:pt x="242" y="391"/>
                    <a:pt x="254" y="253"/>
                    <a:pt x="254" y="157"/>
                  </a:cubicBezTo>
                  <a:cubicBezTo>
                    <a:pt x="254" y="122"/>
                    <a:pt x="253" y="88"/>
                    <a:pt x="250" y="55"/>
                  </a:cubicBezTo>
                  <a:cubicBezTo>
                    <a:pt x="248" y="30"/>
                    <a:pt x="246" y="15"/>
                    <a:pt x="245" y="15"/>
                  </a:cubicBezTo>
                  <a:cubicBezTo>
                    <a:pt x="244" y="6"/>
                    <a:pt x="239" y="0"/>
                    <a:pt x="230" y="0"/>
                  </a:cubicBezTo>
                  <a:cubicBezTo>
                    <a:pt x="228" y="0"/>
                    <a:pt x="226" y="1"/>
                    <a:pt x="222" y="2"/>
                  </a:cubicBezTo>
                  <a:cubicBezTo>
                    <a:pt x="222" y="2"/>
                    <a:pt x="222" y="2"/>
                    <a:pt x="222" y="2"/>
                  </a:cubicBezTo>
                  <a:cubicBezTo>
                    <a:pt x="222" y="2"/>
                    <a:pt x="222" y="2"/>
                    <a:pt x="222" y="2"/>
                  </a:cubicBezTo>
                  <a:cubicBezTo>
                    <a:pt x="222" y="2"/>
                    <a:pt x="218" y="4"/>
                    <a:pt x="211" y="7"/>
                  </a:cubicBezTo>
                  <a:cubicBezTo>
                    <a:pt x="204" y="10"/>
                    <a:pt x="194" y="14"/>
                    <a:pt x="182" y="20"/>
                  </a:cubicBezTo>
                  <a:cubicBezTo>
                    <a:pt x="178" y="22"/>
                    <a:pt x="178" y="22"/>
                    <a:pt x="178" y="22"/>
                  </a:cubicBezTo>
                  <a:cubicBezTo>
                    <a:pt x="142" y="39"/>
                    <a:pt x="106" y="59"/>
                    <a:pt x="72" y="80"/>
                  </a:cubicBezTo>
                  <a:cubicBezTo>
                    <a:pt x="68" y="83"/>
                    <a:pt x="64" y="85"/>
                    <a:pt x="61"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3" name="Freeform 26"/>
            <p:cNvSpPr>
              <a:spLocks/>
            </p:cNvSpPr>
            <p:nvPr userDrawn="1"/>
          </p:nvSpPr>
          <p:spPr bwMode="auto">
            <a:xfrm>
              <a:off x="-284163" y="-63500"/>
              <a:ext cx="581025" cy="738188"/>
            </a:xfrm>
            <a:custGeom>
              <a:avLst/>
              <a:gdLst>
                <a:gd name="T0" fmla="*/ 155 w 155"/>
                <a:gd name="T1" fmla="*/ 126 h 197"/>
                <a:gd name="T2" fmla="*/ 126 w 155"/>
                <a:gd name="T3" fmla="*/ 13 h 197"/>
                <a:gd name="T4" fmla="*/ 126 w 155"/>
                <a:gd name="T5" fmla="*/ 12 h 197"/>
                <a:gd name="T6" fmla="*/ 111 w 155"/>
                <a:gd name="T7" fmla="*/ 0 h 197"/>
                <a:gd name="T8" fmla="*/ 108 w 155"/>
                <a:gd name="T9" fmla="*/ 0 h 197"/>
                <a:gd name="T10" fmla="*/ 108 w 155"/>
                <a:gd name="T11" fmla="*/ 0 h 197"/>
                <a:gd name="T12" fmla="*/ 108 w 155"/>
                <a:gd name="T13" fmla="*/ 0 h 197"/>
                <a:gd name="T14" fmla="*/ 101 w 155"/>
                <a:gd name="T15" fmla="*/ 3 h 197"/>
                <a:gd name="T16" fmla="*/ 101 w 155"/>
                <a:gd name="T17" fmla="*/ 3 h 197"/>
                <a:gd name="T18" fmla="*/ 101 w 155"/>
                <a:gd name="T19" fmla="*/ 3 h 197"/>
                <a:gd name="T20" fmla="*/ 61 w 155"/>
                <a:gd name="T21" fmla="*/ 30 h 197"/>
                <a:gd name="T22" fmla="*/ 0 w 155"/>
                <a:gd name="T23" fmla="*/ 77 h 197"/>
                <a:gd name="T24" fmla="*/ 50 w 155"/>
                <a:gd name="T25" fmla="*/ 197 h 197"/>
                <a:gd name="T26" fmla="*/ 155 w 155"/>
                <a:gd name="T27" fmla="*/ 12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126"/>
                  </a:moveTo>
                  <a:cubicBezTo>
                    <a:pt x="144" y="70"/>
                    <a:pt x="131" y="28"/>
                    <a:pt x="126" y="13"/>
                  </a:cubicBezTo>
                  <a:cubicBezTo>
                    <a:pt x="126" y="12"/>
                    <a:pt x="126" y="12"/>
                    <a:pt x="126" y="12"/>
                  </a:cubicBezTo>
                  <a:cubicBezTo>
                    <a:pt x="123" y="4"/>
                    <a:pt x="118" y="0"/>
                    <a:pt x="111" y="0"/>
                  </a:cubicBezTo>
                  <a:cubicBezTo>
                    <a:pt x="110" y="0"/>
                    <a:pt x="109" y="0"/>
                    <a:pt x="108" y="0"/>
                  </a:cubicBezTo>
                  <a:cubicBezTo>
                    <a:pt x="108" y="0"/>
                    <a:pt x="108" y="0"/>
                    <a:pt x="108" y="0"/>
                  </a:cubicBezTo>
                  <a:cubicBezTo>
                    <a:pt x="108" y="0"/>
                    <a:pt x="108" y="0"/>
                    <a:pt x="108" y="0"/>
                  </a:cubicBezTo>
                  <a:cubicBezTo>
                    <a:pt x="106" y="0"/>
                    <a:pt x="103" y="1"/>
                    <a:pt x="101" y="3"/>
                  </a:cubicBezTo>
                  <a:cubicBezTo>
                    <a:pt x="101" y="3"/>
                    <a:pt x="101" y="3"/>
                    <a:pt x="101" y="3"/>
                  </a:cubicBezTo>
                  <a:cubicBezTo>
                    <a:pt x="101" y="3"/>
                    <a:pt x="101" y="3"/>
                    <a:pt x="101" y="3"/>
                  </a:cubicBezTo>
                  <a:cubicBezTo>
                    <a:pt x="101" y="3"/>
                    <a:pt x="85" y="12"/>
                    <a:pt x="61" y="30"/>
                  </a:cubicBezTo>
                  <a:cubicBezTo>
                    <a:pt x="47" y="40"/>
                    <a:pt x="26" y="56"/>
                    <a:pt x="0" y="77"/>
                  </a:cubicBezTo>
                  <a:cubicBezTo>
                    <a:pt x="19" y="117"/>
                    <a:pt x="36" y="157"/>
                    <a:pt x="50" y="197"/>
                  </a:cubicBezTo>
                  <a:cubicBezTo>
                    <a:pt x="82" y="172"/>
                    <a:pt x="116" y="149"/>
                    <a:pt x="155" y="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4" name="Freeform 27"/>
            <p:cNvSpPr>
              <a:spLocks/>
            </p:cNvSpPr>
            <p:nvPr userDrawn="1"/>
          </p:nvSpPr>
          <p:spPr bwMode="auto">
            <a:xfrm>
              <a:off x="-1600200" y="-63500"/>
              <a:ext cx="581025" cy="738188"/>
            </a:xfrm>
            <a:custGeom>
              <a:avLst/>
              <a:gdLst>
                <a:gd name="T0" fmla="*/ 155 w 155"/>
                <a:gd name="T1" fmla="*/ 77 h 197"/>
                <a:gd name="T2" fmla="*/ 94 w 155"/>
                <a:gd name="T3" fmla="*/ 30 h 197"/>
                <a:gd name="T4" fmla="*/ 54 w 155"/>
                <a:gd name="T5" fmla="*/ 3 h 197"/>
                <a:gd name="T6" fmla="*/ 54 w 155"/>
                <a:gd name="T7" fmla="*/ 3 h 197"/>
                <a:gd name="T8" fmla="*/ 54 w 155"/>
                <a:gd name="T9" fmla="*/ 3 h 197"/>
                <a:gd name="T10" fmla="*/ 47 w 155"/>
                <a:gd name="T11" fmla="*/ 0 h 197"/>
                <a:gd name="T12" fmla="*/ 47 w 155"/>
                <a:gd name="T13" fmla="*/ 0 h 197"/>
                <a:gd name="T14" fmla="*/ 47 w 155"/>
                <a:gd name="T15" fmla="*/ 0 h 197"/>
                <a:gd name="T16" fmla="*/ 44 w 155"/>
                <a:gd name="T17" fmla="*/ 0 h 197"/>
                <a:gd name="T18" fmla="*/ 29 w 155"/>
                <a:gd name="T19" fmla="*/ 12 h 197"/>
                <a:gd name="T20" fmla="*/ 29 w 155"/>
                <a:gd name="T21" fmla="*/ 13 h 197"/>
                <a:gd name="T22" fmla="*/ 0 w 155"/>
                <a:gd name="T23" fmla="*/ 126 h 197"/>
                <a:gd name="T24" fmla="*/ 105 w 155"/>
                <a:gd name="T25" fmla="*/ 197 h 197"/>
                <a:gd name="T26" fmla="*/ 155 w 155"/>
                <a:gd name="T2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77"/>
                  </a:moveTo>
                  <a:cubicBezTo>
                    <a:pt x="135" y="60"/>
                    <a:pt x="114" y="44"/>
                    <a:pt x="94" y="30"/>
                  </a:cubicBezTo>
                  <a:cubicBezTo>
                    <a:pt x="70" y="12"/>
                    <a:pt x="54" y="3"/>
                    <a:pt x="54" y="3"/>
                  </a:cubicBezTo>
                  <a:cubicBezTo>
                    <a:pt x="54" y="3"/>
                    <a:pt x="54" y="3"/>
                    <a:pt x="54" y="3"/>
                  </a:cubicBezTo>
                  <a:cubicBezTo>
                    <a:pt x="54" y="3"/>
                    <a:pt x="54" y="3"/>
                    <a:pt x="54" y="3"/>
                  </a:cubicBezTo>
                  <a:cubicBezTo>
                    <a:pt x="52" y="1"/>
                    <a:pt x="49" y="0"/>
                    <a:pt x="47" y="0"/>
                  </a:cubicBezTo>
                  <a:cubicBezTo>
                    <a:pt x="47" y="0"/>
                    <a:pt x="47" y="0"/>
                    <a:pt x="47" y="0"/>
                  </a:cubicBezTo>
                  <a:cubicBezTo>
                    <a:pt x="47" y="0"/>
                    <a:pt x="47" y="0"/>
                    <a:pt x="47" y="0"/>
                  </a:cubicBezTo>
                  <a:cubicBezTo>
                    <a:pt x="46" y="0"/>
                    <a:pt x="45" y="0"/>
                    <a:pt x="44" y="0"/>
                  </a:cubicBezTo>
                  <a:cubicBezTo>
                    <a:pt x="37" y="0"/>
                    <a:pt x="32" y="4"/>
                    <a:pt x="29" y="12"/>
                  </a:cubicBezTo>
                  <a:cubicBezTo>
                    <a:pt x="29" y="12"/>
                    <a:pt x="29" y="12"/>
                    <a:pt x="29" y="13"/>
                  </a:cubicBezTo>
                  <a:cubicBezTo>
                    <a:pt x="24" y="28"/>
                    <a:pt x="11" y="70"/>
                    <a:pt x="0" y="126"/>
                  </a:cubicBezTo>
                  <a:cubicBezTo>
                    <a:pt x="39" y="149"/>
                    <a:pt x="73" y="172"/>
                    <a:pt x="105" y="197"/>
                  </a:cubicBezTo>
                  <a:cubicBezTo>
                    <a:pt x="119" y="158"/>
                    <a:pt x="136" y="118"/>
                    <a:pt x="155"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5" name="Freeform 28"/>
            <p:cNvSpPr>
              <a:spLocks/>
            </p:cNvSpPr>
            <p:nvPr userDrawn="1"/>
          </p:nvSpPr>
          <p:spPr bwMode="auto">
            <a:xfrm>
              <a:off x="-2973388" y="914400"/>
              <a:ext cx="633413" cy="657225"/>
            </a:xfrm>
            <a:custGeom>
              <a:avLst/>
              <a:gdLst>
                <a:gd name="T0" fmla="*/ 169 w 169"/>
                <a:gd name="T1" fmla="*/ 133 h 175"/>
                <a:gd name="T2" fmla="*/ 158 w 169"/>
                <a:gd name="T3" fmla="*/ 5 h 175"/>
                <a:gd name="T4" fmla="*/ 70 w 169"/>
                <a:gd name="T5" fmla="*/ 0 h 175"/>
                <a:gd name="T6" fmla="*/ 59 w 169"/>
                <a:gd name="T7" fmla="*/ 0 h 175"/>
                <a:gd name="T8" fmla="*/ 26 w 169"/>
                <a:gd name="T9" fmla="*/ 0 h 175"/>
                <a:gd name="T10" fmla="*/ 5 w 169"/>
                <a:gd name="T11" fmla="*/ 13 h 175"/>
                <a:gd name="T12" fmla="*/ 0 w 169"/>
                <a:gd name="T13" fmla="*/ 28 h 175"/>
                <a:gd name="T14" fmla="*/ 74 w 169"/>
                <a:gd name="T15" fmla="*/ 175 h 175"/>
                <a:gd name="T16" fmla="*/ 169 w 169"/>
                <a:gd name="T17" fmla="*/ 13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133"/>
                  </a:moveTo>
                  <a:cubicBezTo>
                    <a:pt x="163" y="93"/>
                    <a:pt x="159" y="50"/>
                    <a:pt x="158" y="5"/>
                  </a:cubicBezTo>
                  <a:cubicBezTo>
                    <a:pt x="119" y="1"/>
                    <a:pt x="89" y="0"/>
                    <a:pt x="70" y="0"/>
                  </a:cubicBezTo>
                  <a:cubicBezTo>
                    <a:pt x="66" y="0"/>
                    <a:pt x="63" y="0"/>
                    <a:pt x="59" y="0"/>
                  </a:cubicBezTo>
                  <a:cubicBezTo>
                    <a:pt x="38" y="0"/>
                    <a:pt x="26" y="0"/>
                    <a:pt x="26" y="0"/>
                  </a:cubicBezTo>
                  <a:cubicBezTo>
                    <a:pt x="17" y="1"/>
                    <a:pt x="10" y="5"/>
                    <a:pt x="5" y="13"/>
                  </a:cubicBezTo>
                  <a:cubicBezTo>
                    <a:pt x="2" y="17"/>
                    <a:pt x="0" y="23"/>
                    <a:pt x="0" y="28"/>
                  </a:cubicBezTo>
                  <a:cubicBezTo>
                    <a:pt x="2" y="43"/>
                    <a:pt x="11" y="95"/>
                    <a:pt x="74" y="175"/>
                  </a:cubicBezTo>
                  <a:cubicBezTo>
                    <a:pt x="106" y="159"/>
                    <a:pt x="138" y="145"/>
                    <a:pt x="169" y="1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6" name="Freeform 29"/>
            <p:cNvSpPr>
              <a:spLocks/>
            </p:cNvSpPr>
            <p:nvPr userDrawn="1"/>
          </p:nvSpPr>
          <p:spPr bwMode="auto">
            <a:xfrm>
              <a:off x="1035050" y="914400"/>
              <a:ext cx="635000" cy="657225"/>
            </a:xfrm>
            <a:custGeom>
              <a:avLst/>
              <a:gdLst>
                <a:gd name="T0" fmla="*/ 169 w 169"/>
                <a:gd name="T1" fmla="*/ 28 h 175"/>
                <a:gd name="T2" fmla="*/ 164 w 169"/>
                <a:gd name="T3" fmla="*/ 13 h 175"/>
                <a:gd name="T4" fmla="*/ 143 w 169"/>
                <a:gd name="T5" fmla="*/ 0 h 175"/>
                <a:gd name="T6" fmla="*/ 110 w 169"/>
                <a:gd name="T7" fmla="*/ 0 h 175"/>
                <a:gd name="T8" fmla="*/ 99 w 169"/>
                <a:gd name="T9" fmla="*/ 0 h 175"/>
                <a:gd name="T10" fmla="*/ 11 w 169"/>
                <a:gd name="T11" fmla="*/ 5 h 175"/>
                <a:gd name="T12" fmla="*/ 0 w 169"/>
                <a:gd name="T13" fmla="*/ 133 h 175"/>
                <a:gd name="T14" fmla="*/ 95 w 169"/>
                <a:gd name="T15" fmla="*/ 175 h 175"/>
                <a:gd name="T16" fmla="*/ 169 w 169"/>
                <a:gd name="T17" fmla="*/ 2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28"/>
                  </a:moveTo>
                  <a:cubicBezTo>
                    <a:pt x="169" y="23"/>
                    <a:pt x="166" y="16"/>
                    <a:pt x="164" y="13"/>
                  </a:cubicBezTo>
                  <a:cubicBezTo>
                    <a:pt x="159" y="5"/>
                    <a:pt x="152" y="1"/>
                    <a:pt x="143" y="0"/>
                  </a:cubicBezTo>
                  <a:cubicBezTo>
                    <a:pt x="143" y="0"/>
                    <a:pt x="131" y="0"/>
                    <a:pt x="110" y="0"/>
                  </a:cubicBezTo>
                  <a:cubicBezTo>
                    <a:pt x="106" y="0"/>
                    <a:pt x="103" y="0"/>
                    <a:pt x="99" y="0"/>
                  </a:cubicBezTo>
                  <a:cubicBezTo>
                    <a:pt x="80" y="0"/>
                    <a:pt x="49" y="1"/>
                    <a:pt x="11" y="5"/>
                  </a:cubicBezTo>
                  <a:cubicBezTo>
                    <a:pt x="10" y="49"/>
                    <a:pt x="6" y="92"/>
                    <a:pt x="0" y="133"/>
                  </a:cubicBezTo>
                  <a:cubicBezTo>
                    <a:pt x="31" y="145"/>
                    <a:pt x="63" y="159"/>
                    <a:pt x="95" y="175"/>
                  </a:cubicBezTo>
                  <a:cubicBezTo>
                    <a:pt x="158" y="95"/>
                    <a:pt x="167" y="43"/>
                    <a:pt x="169"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7" name="Freeform 30"/>
            <p:cNvSpPr>
              <a:spLocks/>
            </p:cNvSpPr>
            <p:nvPr userDrawn="1"/>
          </p:nvSpPr>
          <p:spPr bwMode="auto">
            <a:xfrm>
              <a:off x="401638" y="1522413"/>
              <a:ext cx="1485900" cy="1046163"/>
            </a:xfrm>
            <a:custGeom>
              <a:avLst/>
              <a:gdLst>
                <a:gd name="T0" fmla="*/ 385 w 396"/>
                <a:gd name="T1" fmla="*/ 119 h 279"/>
                <a:gd name="T2" fmla="*/ 376 w 396"/>
                <a:gd name="T3" fmla="*/ 112 h 279"/>
                <a:gd name="T4" fmla="*/ 375 w 396"/>
                <a:gd name="T5" fmla="*/ 112 h 279"/>
                <a:gd name="T6" fmla="*/ 375 w 396"/>
                <a:gd name="T7" fmla="*/ 112 h 279"/>
                <a:gd name="T8" fmla="*/ 355 w 396"/>
                <a:gd name="T9" fmla="*/ 99 h 279"/>
                <a:gd name="T10" fmla="*/ 348 w 396"/>
                <a:gd name="T11" fmla="*/ 94 h 279"/>
                <a:gd name="T12" fmla="*/ 250 w 396"/>
                <a:gd name="T13" fmla="*/ 38 h 279"/>
                <a:gd name="T14" fmla="*/ 164 w 396"/>
                <a:gd name="T15" fmla="*/ 0 h 279"/>
                <a:gd name="T16" fmla="*/ 104 w 396"/>
                <a:gd name="T17" fmla="*/ 168 h 279"/>
                <a:gd name="T18" fmla="*/ 0 w 396"/>
                <a:gd name="T19" fmla="*/ 279 h 279"/>
                <a:gd name="T20" fmla="*/ 391 w 396"/>
                <a:gd name="T21" fmla="*/ 156 h 279"/>
                <a:gd name="T22" fmla="*/ 391 w 396"/>
                <a:gd name="T23" fmla="*/ 156 h 279"/>
                <a:gd name="T24" fmla="*/ 396 w 396"/>
                <a:gd name="T25" fmla="*/ 141 h 279"/>
                <a:gd name="T26" fmla="*/ 385 w 396"/>
                <a:gd name="T27" fmla="*/ 11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6" h="279">
                  <a:moveTo>
                    <a:pt x="385" y="119"/>
                  </a:moveTo>
                  <a:cubicBezTo>
                    <a:pt x="385" y="119"/>
                    <a:pt x="382" y="117"/>
                    <a:pt x="376" y="112"/>
                  </a:cubicBezTo>
                  <a:cubicBezTo>
                    <a:pt x="375" y="112"/>
                    <a:pt x="375" y="112"/>
                    <a:pt x="375" y="112"/>
                  </a:cubicBezTo>
                  <a:cubicBezTo>
                    <a:pt x="375" y="112"/>
                    <a:pt x="375" y="112"/>
                    <a:pt x="375" y="112"/>
                  </a:cubicBezTo>
                  <a:cubicBezTo>
                    <a:pt x="371" y="109"/>
                    <a:pt x="364" y="104"/>
                    <a:pt x="355" y="99"/>
                  </a:cubicBezTo>
                  <a:cubicBezTo>
                    <a:pt x="353" y="97"/>
                    <a:pt x="350" y="96"/>
                    <a:pt x="348" y="94"/>
                  </a:cubicBezTo>
                  <a:cubicBezTo>
                    <a:pt x="327" y="80"/>
                    <a:pt x="292" y="59"/>
                    <a:pt x="250" y="38"/>
                  </a:cubicBezTo>
                  <a:cubicBezTo>
                    <a:pt x="221" y="24"/>
                    <a:pt x="192" y="11"/>
                    <a:pt x="164" y="0"/>
                  </a:cubicBezTo>
                  <a:cubicBezTo>
                    <a:pt x="151" y="65"/>
                    <a:pt x="131" y="121"/>
                    <a:pt x="104" y="168"/>
                  </a:cubicBezTo>
                  <a:cubicBezTo>
                    <a:pt x="76" y="217"/>
                    <a:pt x="41" y="255"/>
                    <a:pt x="0" y="279"/>
                  </a:cubicBezTo>
                  <a:cubicBezTo>
                    <a:pt x="298" y="263"/>
                    <a:pt x="383" y="167"/>
                    <a:pt x="391" y="156"/>
                  </a:cubicBezTo>
                  <a:cubicBezTo>
                    <a:pt x="391" y="156"/>
                    <a:pt x="391" y="156"/>
                    <a:pt x="391" y="156"/>
                  </a:cubicBezTo>
                  <a:cubicBezTo>
                    <a:pt x="394" y="151"/>
                    <a:pt x="396" y="146"/>
                    <a:pt x="396" y="141"/>
                  </a:cubicBezTo>
                  <a:cubicBezTo>
                    <a:pt x="396" y="132"/>
                    <a:pt x="392" y="124"/>
                    <a:pt x="385" y="1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8" name="Freeform 31"/>
            <p:cNvSpPr>
              <a:spLocks/>
            </p:cNvSpPr>
            <p:nvPr userDrawn="1"/>
          </p:nvSpPr>
          <p:spPr bwMode="auto">
            <a:xfrm>
              <a:off x="-3190875" y="1522413"/>
              <a:ext cx="1485900" cy="1046163"/>
            </a:xfrm>
            <a:custGeom>
              <a:avLst/>
              <a:gdLst>
                <a:gd name="T0" fmla="*/ 396 w 396"/>
                <a:gd name="T1" fmla="*/ 279 h 279"/>
                <a:gd name="T2" fmla="*/ 292 w 396"/>
                <a:gd name="T3" fmla="*/ 168 h 279"/>
                <a:gd name="T4" fmla="*/ 232 w 396"/>
                <a:gd name="T5" fmla="*/ 0 h 279"/>
                <a:gd name="T6" fmla="*/ 20 w 396"/>
                <a:gd name="T7" fmla="*/ 112 h 279"/>
                <a:gd name="T8" fmla="*/ 11 w 396"/>
                <a:gd name="T9" fmla="*/ 119 h 279"/>
                <a:gd name="T10" fmla="*/ 0 w 396"/>
                <a:gd name="T11" fmla="*/ 141 h 279"/>
                <a:gd name="T12" fmla="*/ 5 w 396"/>
                <a:gd name="T13" fmla="*/ 156 h 279"/>
                <a:gd name="T14" fmla="*/ 5 w 396"/>
                <a:gd name="T15" fmla="*/ 157 h 279"/>
                <a:gd name="T16" fmla="*/ 7 w 396"/>
                <a:gd name="T17" fmla="*/ 159 h 279"/>
                <a:gd name="T18" fmla="*/ 8 w 396"/>
                <a:gd name="T19" fmla="*/ 160 h 279"/>
                <a:gd name="T20" fmla="*/ 23 w 396"/>
                <a:gd name="T21" fmla="*/ 174 h 279"/>
                <a:gd name="T22" fmla="*/ 94 w 396"/>
                <a:gd name="T23" fmla="*/ 217 h 279"/>
                <a:gd name="T24" fmla="*/ 396 w 396"/>
                <a:gd name="T25"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79">
                  <a:moveTo>
                    <a:pt x="396" y="279"/>
                  </a:moveTo>
                  <a:cubicBezTo>
                    <a:pt x="356" y="255"/>
                    <a:pt x="320" y="217"/>
                    <a:pt x="292" y="168"/>
                  </a:cubicBezTo>
                  <a:cubicBezTo>
                    <a:pt x="265" y="121"/>
                    <a:pt x="245" y="65"/>
                    <a:pt x="232" y="0"/>
                  </a:cubicBezTo>
                  <a:cubicBezTo>
                    <a:pt x="132" y="38"/>
                    <a:pt x="51" y="91"/>
                    <a:pt x="20" y="112"/>
                  </a:cubicBezTo>
                  <a:cubicBezTo>
                    <a:pt x="14" y="117"/>
                    <a:pt x="11" y="119"/>
                    <a:pt x="11" y="119"/>
                  </a:cubicBezTo>
                  <a:cubicBezTo>
                    <a:pt x="4" y="124"/>
                    <a:pt x="0" y="132"/>
                    <a:pt x="0" y="141"/>
                  </a:cubicBezTo>
                  <a:cubicBezTo>
                    <a:pt x="0" y="146"/>
                    <a:pt x="2" y="151"/>
                    <a:pt x="5" y="156"/>
                  </a:cubicBezTo>
                  <a:cubicBezTo>
                    <a:pt x="5" y="156"/>
                    <a:pt x="5" y="156"/>
                    <a:pt x="5" y="157"/>
                  </a:cubicBezTo>
                  <a:cubicBezTo>
                    <a:pt x="6" y="157"/>
                    <a:pt x="6" y="158"/>
                    <a:pt x="7" y="159"/>
                  </a:cubicBezTo>
                  <a:cubicBezTo>
                    <a:pt x="7" y="159"/>
                    <a:pt x="8" y="160"/>
                    <a:pt x="8" y="160"/>
                  </a:cubicBezTo>
                  <a:cubicBezTo>
                    <a:pt x="10" y="162"/>
                    <a:pt x="15" y="167"/>
                    <a:pt x="23" y="174"/>
                  </a:cubicBezTo>
                  <a:cubicBezTo>
                    <a:pt x="35" y="184"/>
                    <a:pt x="58" y="201"/>
                    <a:pt x="94" y="217"/>
                  </a:cubicBezTo>
                  <a:cubicBezTo>
                    <a:pt x="169" y="251"/>
                    <a:pt x="273" y="273"/>
                    <a:pt x="396" y="2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9" name="Freeform 32"/>
            <p:cNvSpPr>
              <a:spLocks/>
            </p:cNvSpPr>
            <p:nvPr userDrawn="1"/>
          </p:nvSpPr>
          <p:spPr bwMode="auto">
            <a:xfrm>
              <a:off x="-523875" y="2651125"/>
              <a:ext cx="1500188" cy="239713"/>
            </a:xfrm>
            <a:custGeom>
              <a:avLst/>
              <a:gdLst>
                <a:gd name="T0" fmla="*/ 7 w 400"/>
                <a:gd name="T1" fmla="*/ 31 h 64"/>
                <a:gd name="T2" fmla="*/ 54 w 400"/>
                <a:gd name="T3" fmla="*/ 29 h 64"/>
                <a:gd name="T4" fmla="*/ 182 w 400"/>
                <a:gd name="T5" fmla="*/ 47 h 64"/>
                <a:gd name="T6" fmla="*/ 292 w 400"/>
                <a:gd name="T7" fmla="*/ 64 h 64"/>
                <a:gd name="T8" fmla="*/ 392 w 400"/>
                <a:gd name="T9" fmla="*/ 37 h 64"/>
                <a:gd name="T10" fmla="*/ 399 w 400"/>
                <a:gd name="T11" fmla="*/ 18 h 64"/>
                <a:gd name="T12" fmla="*/ 373 w 400"/>
                <a:gd name="T13" fmla="*/ 0 h 64"/>
                <a:gd name="T14" fmla="*/ 301 w 400"/>
                <a:gd name="T15" fmla="*/ 8 h 64"/>
                <a:gd name="T16" fmla="*/ 285 w 400"/>
                <a:gd name="T17" fmla="*/ 10 h 64"/>
                <a:gd name="T18" fmla="*/ 227 w 400"/>
                <a:gd name="T19" fmla="*/ 13 h 64"/>
                <a:gd name="T20" fmla="*/ 181 w 400"/>
                <a:gd name="T21" fmla="*/ 12 h 64"/>
                <a:gd name="T22" fmla="*/ 180 w 400"/>
                <a:gd name="T23" fmla="*/ 12 h 64"/>
                <a:gd name="T24" fmla="*/ 129 w 400"/>
                <a:gd name="T25" fmla="*/ 12 h 64"/>
                <a:gd name="T26" fmla="*/ 3 w 400"/>
                <a:gd name="T27" fmla="*/ 25 h 64"/>
                <a:gd name="T28" fmla="*/ 0 w 400"/>
                <a:gd name="T29" fmla="*/ 29 h 64"/>
                <a:gd name="T30" fmla="*/ 5 w 400"/>
                <a:gd name="T31" fmla="*/ 31 h 64"/>
                <a:gd name="T32" fmla="*/ 7 w 400"/>
                <a:gd name="T3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0" h="64">
                  <a:moveTo>
                    <a:pt x="7" y="31"/>
                  </a:moveTo>
                  <a:cubicBezTo>
                    <a:pt x="23" y="29"/>
                    <a:pt x="39" y="29"/>
                    <a:pt x="54" y="29"/>
                  </a:cubicBezTo>
                  <a:cubicBezTo>
                    <a:pt x="109" y="29"/>
                    <a:pt x="146" y="38"/>
                    <a:pt x="182" y="47"/>
                  </a:cubicBezTo>
                  <a:cubicBezTo>
                    <a:pt x="216" y="56"/>
                    <a:pt x="248" y="64"/>
                    <a:pt x="292" y="64"/>
                  </a:cubicBezTo>
                  <a:cubicBezTo>
                    <a:pt x="339" y="64"/>
                    <a:pt x="377" y="54"/>
                    <a:pt x="392" y="37"/>
                  </a:cubicBezTo>
                  <a:cubicBezTo>
                    <a:pt x="397" y="31"/>
                    <a:pt x="400" y="25"/>
                    <a:pt x="399" y="18"/>
                  </a:cubicBezTo>
                  <a:cubicBezTo>
                    <a:pt x="398" y="6"/>
                    <a:pt x="394" y="0"/>
                    <a:pt x="373" y="0"/>
                  </a:cubicBezTo>
                  <a:cubicBezTo>
                    <a:pt x="358" y="0"/>
                    <a:pt x="335" y="3"/>
                    <a:pt x="301" y="8"/>
                  </a:cubicBezTo>
                  <a:cubicBezTo>
                    <a:pt x="296" y="9"/>
                    <a:pt x="290" y="9"/>
                    <a:pt x="285" y="10"/>
                  </a:cubicBezTo>
                  <a:cubicBezTo>
                    <a:pt x="270" y="12"/>
                    <a:pt x="252" y="13"/>
                    <a:pt x="227" y="13"/>
                  </a:cubicBezTo>
                  <a:cubicBezTo>
                    <a:pt x="213" y="13"/>
                    <a:pt x="197" y="13"/>
                    <a:pt x="181" y="12"/>
                  </a:cubicBezTo>
                  <a:cubicBezTo>
                    <a:pt x="180" y="12"/>
                    <a:pt x="180" y="12"/>
                    <a:pt x="180" y="12"/>
                  </a:cubicBezTo>
                  <a:cubicBezTo>
                    <a:pt x="164" y="12"/>
                    <a:pt x="146" y="12"/>
                    <a:pt x="129" y="12"/>
                  </a:cubicBezTo>
                  <a:cubicBezTo>
                    <a:pt x="92" y="12"/>
                    <a:pt x="45" y="13"/>
                    <a:pt x="3" y="25"/>
                  </a:cubicBezTo>
                  <a:cubicBezTo>
                    <a:pt x="1" y="25"/>
                    <a:pt x="0" y="28"/>
                    <a:pt x="0" y="29"/>
                  </a:cubicBezTo>
                  <a:cubicBezTo>
                    <a:pt x="0" y="30"/>
                    <a:pt x="3" y="31"/>
                    <a:pt x="5" y="31"/>
                  </a:cubicBezTo>
                  <a:cubicBezTo>
                    <a:pt x="5" y="31"/>
                    <a:pt x="6" y="31"/>
                    <a:pt x="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0" name="Freeform 33"/>
            <p:cNvSpPr>
              <a:spLocks/>
            </p:cNvSpPr>
            <p:nvPr userDrawn="1"/>
          </p:nvSpPr>
          <p:spPr bwMode="auto">
            <a:xfrm>
              <a:off x="-2279650" y="2651125"/>
              <a:ext cx="1500188" cy="239713"/>
            </a:xfrm>
            <a:custGeom>
              <a:avLst/>
              <a:gdLst>
                <a:gd name="T0" fmla="*/ 346 w 400"/>
                <a:gd name="T1" fmla="*/ 29 h 64"/>
                <a:gd name="T2" fmla="*/ 393 w 400"/>
                <a:gd name="T3" fmla="*/ 31 h 64"/>
                <a:gd name="T4" fmla="*/ 395 w 400"/>
                <a:gd name="T5" fmla="*/ 31 h 64"/>
                <a:gd name="T6" fmla="*/ 400 w 400"/>
                <a:gd name="T7" fmla="*/ 29 h 64"/>
                <a:gd name="T8" fmla="*/ 397 w 400"/>
                <a:gd name="T9" fmla="*/ 25 h 64"/>
                <a:gd name="T10" fmla="*/ 271 w 400"/>
                <a:gd name="T11" fmla="*/ 12 h 64"/>
                <a:gd name="T12" fmla="*/ 271 w 400"/>
                <a:gd name="T13" fmla="*/ 12 h 64"/>
                <a:gd name="T14" fmla="*/ 220 w 400"/>
                <a:gd name="T15" fmla="*/ 12 h 64"/>
                <a:gd name="T16" fmla="*/ 219 w 400"/>
                <a:gd name="T17" fmla="*/ 12 h 64"/>
                <a:gd name="T18" fmla="*/ 173 w 400"/>
                <a:gd name="T19" fmla="*/ 13 h 64"/>
                <a:gd name="T20" fmla="*/ 115 w 400"/>
                <a:gd name="T21" fmla="*/ 10 h 64"/>
                <a:gd name="T22" fmla="*/ 99 w 400"/>
                <a:gd name="T23" fmla="*/ 8 h 64"/>
                <a:gd name="T24" fmla="*/ 27 w 400"/>
                <a:gd name="T25" fmla="*/ 0 h 64"/>
                <a:gd name="T26" fmla="*/ 1 w 400"/>
                <a:gd name="T27" fmla="*/ 18 h 64"/>
                <a:gd name="T28" fmla="*/ 8 w 400"/>
                <a:gd name="T29" fmla="*/ 37 h 64"/>
                <a:gd name="T30" fmla="*/ 108 w 400"/>
                <a:gd name="T31" fmla="*/ 64 h 64"/>
                <a:gd name="T32" fmla="*/ 218 w 400"/>
                <a:gd name="T33" fmla="*/ 47 h 64"/>
                <a:gd name="T34" fmla="*/ 346 w 400"/>
                <a:gd name="T35"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64">
                  <a:moveTo>
                    <a:pt x="346" y="29"/>
                  </a:moveTo>
                  <a:cubicBezTo>
                    <a:pt x="361" y="29"/>
                    <a:pt x="377" y="29"/>
                    <a:pt x="393" y="31"/>
                  </a:cubicBezTo>
                  <a:cubicBezTo>
                    <a:pt x="394" y="31"/>
                    <a:pt x="394" y="31"/>
                    <a:pt x="395" y="31"/>
                  </a:cubicBezTo>
                  <a:cubicBezTo>
                    <a:pt x="397" y="31"/>
                    <a:pt x="400" y="30"/>
                    <a:pt x="400" y="29"/>
                  </a:cubicBezTo>
                  <a:cubicBezTo>
                    <a:pt x="400" y="28"/>
                    <a:pt x="399" y="25"/>
                    <a:pt x="397" y="25"/>
                  </a:cubicBezTo>
                  <a:cubicBezTo>
                    <a:pt x="355" y="13"/>
                    <a:pt x="308" y="12"/>
                    <a:pt x="271" y="12"/>
                  </a:cubicBezTo>
                  <a:cubicBezTo>
                    <a:pt x="271" y="12"/>
                    <a:pt x="271" y="12"/>
                    <a:pt x="271" y="12"/>
                  </a:cubicBezTo>
                  <a:cubicBezTo>
                    <a:pt x="254" y="12"/>
                    <a:pt x="236" y="12"/>
                    <a:pt x="220" y="12"/>
                  </a:cubicBezTo>
                  <a:cubicBezTo>
                    <a:pt x="219" y="12"/>
                    <a:pt x="219" y="12"/>
                    <a:pt x="219" y="12"/>
                  </a:cubicBezTo>
                  <a:cubicBezTo>
                    <a:pt x="203" y="13"/>
                    <a:pt x="187" y="13"/>
                    <a:pt x="173" y="13"/>
                  </a:cubicBezTo>
                  <a:cubicBezTo>
                    <a:pt x="148" y="13"/>
                    <a:pt x="130" y="12"/>
                    <a:pt x="115" y="10"/>
                  </a:cubicBezTo>
                  <a:cubicBezTo>
                    <a:pt x="109" y="9"/>
                    <a:pt x="104" y="9"/>
                    <a:pt x="99" y="8"/>
                  </a:cubicBezTo>
                  <a:cubicBezTo>
                    <a:pt x="65" y="3"/>
                    <a:pt x="42" y="0"/>
                    <a:pt x="27" y="0"/>
                  </a:cubicBezTo>
                  <a:cubicBezTo>
                    <a:pt x="6" y="0"/>
                    <a:pt x="2" y="6"/>
                    <a:pt x="1" y="18"/>
                  </a:cubicBezTo>
                  <a:cubicBezTo>
                    <a:pt x="0" y="25"/>
                    <a:pt x="3" y="31"/>
                    <a:pt x="8" y="37"/>
                  </a:cubicBezTo>
                  <a:cubicBezTo>
                    <a:pt x="23" y="53"/>
                    <a:pt x="61" y="64"/>
                    <a:pt x="108" y="64"/>
                  </a:cubicBezTo>
                  <a:cubicBezTo>
                    <a:pt x="152" y="64"/>
                    <a:pt x="184" y="56"/>
                    <a:pt x="218" y="47"/>
                  </a:cubicBezTo>
                  <a:cubicBezTo>
                    <a:pt x="254" y="38"/>
                    <a:pt x="291" y="29"/>
                    <a:pt x="346"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1" name="Freeform 34"/>
            <p:cNvSpPr>
              <a:spLocks/>
            </p:cNvSpPr>
            <p:nvPr userDrawn="1"/>
          </p:nvSpPr>
          <p:spPr bwMode="auto">
            <a:xfrm>
              <a:off x="3424238" y="3930650"/>
              <a:ext cx="1023938" cy="1368425"/>
            </a:xfrm>
            <a:custGeom>
              <a:avLst/>
              <a:gdLst>
                <a:gd name="T0" fmla="*/ 0 w 645"/>
                <a:gd name="T1" fmla="*/ 0 h 862"/>
                <a:gd name="T2" fmla="*/ 640 w 645"/>
                <a:gd name="T3" fmla="*/ 0 h 862"/>
                <a:gd name="T4" fmla="*/ 640 w 645"/>
                <a:gd name="T5" fmla="*/ 134 h 862"/>
                <a:gd name="T6" fmla="*/ 151 w 645"/>
                <a:gd name="T7" fmla="*/ 134 h 862"/>
                <a:gd name="T8" fmla="*/ 151 w 645"/>
                <a:gd name="T9" fmla="*/ 359 h 862"/>
                <a:gd name="T10" fmla="*/ 584 w 645"/>
                <a:gd name="T11" fmla="*/ 359 h 862"/>
                <a:gd name="T12" fmla="*/ 584 w 645"/>
                <a:gd name="T13" fmla="*/ 496 h 862"/>
                <a:gd name="T14" fmla="*/ 151 w 645"/>
                <a:gd name="T15" fmla="*/ 496 h 862"/>
                <a:gd name="T16" fmla="*/ 151 w 645"/>
                <a:gd name="T17" fmla="*/ 727 h 862"/>
                <a:gd name="T18" fmla="*/ 645 w 645"/>
                <a:gd name="T19" fmla="*/ 727 h 862"/>
                <a:gd name="T20" fmla="*/ 645 w 645"/>
                <a:gd name="T21" fmla="*/ 862 h 862"/>
                <a:gd name="T22" fmla="*/ 0 w 645"/>
                <a:gd name="T23" fmla="*/ 862 h 862"/>
                <a:gd name="T24" fmla="*/ 0 w 645"/>
                <a:gd name="T25" fmla="*/ 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5" h="862">
                  <a:moveTo>
                    <a:pt x="0" y="0"/>
                  </a:moveTo>
                  <a:lnTo>
                    <a:pt x="640" y="0"/>
                  </a:lnTo>
                  <a:lnTo>
                    <a:pt x="640" y="134"/>
                  </a:lnTo>
                  <a:lnTo>
                    <a:pt x="151" y="134"/>
                  </a:lnTo>
                  <a:lnTo>
                    <a:pt x="151" y="359"/>
                  </a:lnTo>
                  <a:lnTo>
                    <a:pt x="584" y="359"/>
                  </a:lnTo>
                  <a:lnTo>
                    <a:pt x="584" y="496"/>
                  </a:lnTo>
                  <a:lnTo>
                    <a:pt x="151" y="496"/>
                  </a:lnTo>
                  <a:lnTo>
                    <a:pt x="151" y="727"/>
                  </a:lnTo>
                  <a:lnTo>
                    <a:pt x="645" y="727"/>
                  </a:lnTo>
                  <a:lnTo>
                    <a:pt x="645" y="862"/>
                  </a:lnTo>
                  <a:lnTo>
                    <a:pt x="0" y="86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2" name="Freeform 35"/>
            <p:cNvSpPr>
              <a:spLocks noEditPoints="1"/>
            </p:cNvSpPr>
            <p:nvPr userDrawn="1"/>
          </p:nvSpPr>
          <p:spPr bwMode="auto">
            <a:xfrm>
              <a:off x="4545013" y="3870325"/>
              <a:ext cx="1069975" cy="1450975"/>
            </a:xfrm>
            <a:custGeom>
              <a:avLst/>
              <a:gdLst>
                <a:gd name="T0" fmla="*/ 0 w 285"/>
                <a:gd name="T1" fmla="*/ 244 h 387"/>
                <a:gd name="T2" fmla="*/ 0 w 285"/>
                <a:gd name="T3" fmla="*/ 243 h 387"/>
                <a:gd name="T4" fmla="*/ 128 w 285"/>
                <a:gd name="T5" fmla="*/ 100 h 387"/>
                <a:gd name="T6" fmla="*/ 222 w 285"/>
                <a:gd name="T7" fmla="*/ 149 h 387"/>
                <a:gd name="T8" fmla="*/ 222 w 285"/>
                <a:gd name="T9" fmla="*/ 0 h 387"/>
                <a:gd name="T10" fmla="*/ 285 w 285"/>
                <a:gd name="T11" fmla="*/ 0 h 387"/>
                <a:gd name="T12" fmla="*/ 285 w 285"/>
                <a:gd name="T13" fmla="*/ 381 h 387"/>
                <a:gd name="T14" fmla="*/ 222 w 285"/>
                <a:gd name="T15" fmla="*/ 381 h 387"/>
                <a:gd name="T16" fmla="*/ 222 w 285"/>
                <a:gd name="T17" fmla="*/ 335 h 387"/>
                <a:gd name="T18" fmla="*/ 128 w 285"/>
                <a:gd name="T19" fmla="*/ 387 h 387"/>
                <a:gd name="T20" fmla="*/ 0 w 285"/>
                <a:gd name="T21" fmla="*/ 244 h 387"/>
                <a:gd name="T22" fmla="*/ 223 w 285"/>
                <a:gd name="T23" fmla="*/ 244 h 387"/>
                <a:gd name="T24" fmla="*/ 223 w 285"/>
                <a:gd name="T25" fmla="*/ 243 h 387"/>
                <a:gd name="T26" fmla="*/ 143 w 285"/>
                <a:gd name="T27" fmla="*/ 155 h 387"/>
                <a:gd name="T28" fmla="*/ 64 w 285"/>
                <a:gd name="T29" fmla="*/ 243 h 387"/>
                <a:gd name="T30" fmla="*/ 64 w 285"/>
                <a:gd name="T31" fmla="*/ 244 h 387"/>
                <a:gd name="T32" fmla="*/ 143 w 285"/>
                <a:gd name="T33" fmla="*/ 332 h 387"/>
                <a:gd name="T34" fmla="*/ 223 w 285"/>
                <a:gd name="T35" fmla="*/ 24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387">
                  <a:moveTo>
                    <a:pt x="0" y="244"/>
                  </a:moveTo>
                  <a:cubicBezTo>
                    <a:pt x="0" y="243"/>
                    <a:pt x="0" y="243"/>
                    <a:pt x="0" y="243"/>
                  </a:cubicBezTo>
                  <a:cubicBezTo>
                    <a:pt x="0" y="152"/>
                    <a:pt x="62" y="100"/>
                    <a:pt x="128" y="100"/>
                  </a:cubicBezTo>
                  <a:cubicBezTo>
                    <a:pt x="173" y="100"/>
                    <a:pt x="202" y="122"/>
                    <a:pt x="222" y="149"/>
                  </a:cubicBezTo>
                  <a:cubicBezTo>
                    <a:pt x="222" y="0"/>
                    <a:pt x="222" y="0"/>
                    <a:pt x="222" y="0"/>
                  </a:cubicBezTo>
                  <a:cubicBezTo>
                    <a:pt x="285" y="0"/>
                    <a:pt x="285" y="0"/>
                    <a:pt x="285" y="0"/>
                  </a:cubicBezTo>
                  <a:cubicBezTo>
                    <a:pt x="285" y="381"/>
                    <a:pt x="285" y="381"/>
                    <a:pt x="285" y="381"/>
                  </a:cubicBezTo>
                  <a:cubicBezTo>
                    <a:pt x="222" y="381"/>
                    <a:pt x="222" y="381"/>
                    <a:pt x="222" y="381"/>
                  </a:cubicBezTo>
                  <a:cubicBezTo>
                    <a:pt x="222" y="335"/>
                    <a:pt x="222" y="335"/>
                    <a:pt x="222" y="335"/>
                  </a:cubicBezTo>
                  <a:cubicBezTo>
                    <a:pt x="202" y="364"/>
                    <a:pt x="173" y="387"/>
                    <a:pt x="128" y="387"/>
                  </a:cubicBezTo>
                  <a:cubicBezTo>
                    <a:pt x="63" y="387"/>
                    <a:pt x="0" y="335"/>
                    <a:pt x="0" y="244"/>
                  </a:cubicBezTo>
                  <a:close/>
                  <a:moveTo>
                    <a:pt x="223" y="244"/>
                  </a:moveTo>
                  <a:cubicBezTo>
                    <a:pt x="223" y="243"/>
                    <a:pt x="223" y="243"/>
                    <a:pt x="223" y="243"/>
                  </a:cubicBezTo>
                  <a:cubicBezTo>
                    <a:pt x="223" y="190"/>
                    <a:pt x="185" y="155"/>
                    <a:pt x="143" y="155"/>
                  </a:cubicBezTo>
                  <a:cubicBezTo>
                    <a:pt x="100" y="155"/>
                    <a:pt x="64" y="188"/>
                    <a:pt x="64" y="243"/>
                  </a:cubicBezTo>
                  <a:cubicBezTo>
                    <a:pt x="64" y="244"/>
                    <a:pt x="64" y="244"/>
                    <a:pt x="64" y="244"/>
                  </a:cubicBezTo>
                  <a:cubicBezTo>
                    <a:pt x="64" y="297"/>
                    <a:pt x="100" y="332"/>
                    <a:pt x="143" y="332"/>
                  </a:cubicBezTo>
                  <a:cubicBezTo>
                    <a:pt x="185" y="332"/>
                    <a:pt x="223" y="297"/>
                    <a:pt x="223" y="2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3" name="Freeform 36"/>
            <p:cNvSpPr>
              <a:spLocks/>
            </p:cNvSpPr>
            <p:nvPr userDrawn="1"/>
          </p:nvSpPr>
          <p:spPr bwMode="auto">
            <a:xfrm>
              <a:off x="5813425" y="4267200"/>
              <a:ext cx="925513" cy="1054100"/>
            </a:xfrm>
            <a:custGeom>
              <a:avLst/>
              <a:gdLst>
                <a:gd name="T0" fmla="*/ 0 w 247"/>
                <a:gd name="T1" fmla="*/ 175 h 281"/>
                <a:gd name="T2" fmla="*/ 0 w 247"/>
                <a:gd name="T3" fmla="*/ 0 h 281"/>
                <a:gd name="T4" fmla="*/ 63 w 247"/>
                <a:gd name="T5" fmla="*/ 0 h 281"/>
                <a:gd name="T6" fmla="*/ 63 w 247"/>
                <a:gd name="T7" fmla="*/ 156 h 281"/>
                <a:gd name="T8" fmla="*/ 122 w 247"/>
                <a:gd name="T9" fmla="*/ 223 h 281"/>
                <a:gd name="T10" fmla="*/ 184 w 247"/>
                <a:gd name="T11" fmla="*/ 155 h 281"/>
                <a:gd name="T12" fmla="*/ 184 w 247"/>
                <a:gd name="T13" fmla="*/ 0 h 281"/>
                <a:gd name="T14" fmla="*/ 247 w 247"/>
                <a:gd name="T15" fmla="*/ 0 h 281"/>
                <a:gd name="T16" fmla="*/ 247 w 247"/>
                <a:gd name="T17" fmla="*/ 275 h 281"/>
                <a:gd name="T18" fmla="*/ 184 w 247"/>
                <a:gd name="T19" fmla="*/ 275 h 281"/>
                <a:gd name="T20" fmla="*/ 184 w 247"/>
                <a:gd name="T21" fmla="*/ 232 h 281"/>
                <a:gd name="T22" fmla="*/ 98 w 247"/>
                <a:gd name="T23" fmla="*/ 281 h 281"/>
                <a:gd name="T24" fmla="*/ 0 w 247"/>
                <a:gd name="T25" fmla="*/ 17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281">
                  <a:moveTo>
                    <a:pt x="0" y="175"/>
                  </a:moveTo>
                  <a:cubicBezTo>
                    <a:pt x="0" y="0"/>
                    <a:pt x="0" y="0"/>
                    <a:pt x="0" y="0"/>
                  </a:cubicBezTo>
                  <a:cubicBezTo>
                    <a:pt x="63" y="0"/>
                    <a:pt x="63" y="0"/>
                    <a:pt x="63" y="0"/>
                  </a:cubicBezTo>
                  <a:cubicBezTo>
                    <a:pt x="63" y="156"/>
                    <a:pt x="63" y="156"/>
                    <a:pt x="63" y="156"/>
                  </a:cubicBezTo>
                  <a:cubicBezTo>
                    <a:pt x="63" y="199"/>
                    <a:pt x="84" y="223"/>
                    <a:pt x="122" y="223"/>
                  </a:cubicBezTo>
                  <a:cubicBezTo>
                    <a:pt x="158" y="223"/>
                    <a:pt x="184" y="198"/>
                    <a:pt x="184" y="155"/>
                  </a:cubicBezTo>
                  <a:cubicBezTo>
                    <a:pt x="184" y="0"/>
                    <a:pt x="184" y="0"/>
                    <a:pt x="184" y="0"/>
                  </a:cubicBezTo>
                  <a:cubicBezTo>
                    <a:pt x="247" y="0"/>
                    <a:pt x="247" y="0"/>
                    <a:pt x="247" y="0"/>
                  </a:cubicBezTo>
                  <a:cubicBezTo>
                    <a:pt x="247" y="275"/>
                    <a:pt x="247" y="275"/>
                    <a:pt x="247" y="275"/>
                  </a:cubicBezTo>
                  <a:cubicBezTo>
                    <a:pt x="184" y="275"/>
                    <a:pt x="184" y="275"/>
                    <a:pt x="184" y="275"/>
                  </a:cubicBezTo>
                  <a:cubicBezTo>
                    <a:pt x="184" y="232"/>
                    <a:pt x="184" y="232"/>
                    <a:pt x="184" y="232"/>
                  </a:cubicBezTo>
                  <a:cubicBezTo>
                    <a:pt x="166" y="258"/>
                    <a:pt x="140" y="281"/>
                    <a:pt x="98" y="281"/>
                  </a:cubicBezTo>
                  <a:cubicBezTo>
                    <a:pt x="36" y="281"/>
                    <a:pt x="0" y="239"/>
                    <a:pt x="0" y="1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4" name="Freeform 37"/>
            <p:cNvSpPr>
              <a:spLocks/>
            </p:cNvSpPr>
            <p:nvPr userDrawn="1"/>
          </p:nvSpPr>
          <p:spPr bwMode="auto">
            <a:xfrm>
              <a:off x="6889750" y="4244975"/>
              <a:ext cx="955675" cy="1076325"/>
            </a:xfrm>
            <a:custGeom>
              <a:avLst/>
              <a:gdLst>
                <a:gd name="T0" fmla="*/ 0 w 255"/>
                <a:gd name="T1" fmla="*/ 145 h 287"/>
                <a:gd name="T2" fmla="*/ 0 w 255"/>
                <a:gd name="T3" fmla="*/ 144 h 287"/>
                <a:gd name="T4" fmla="*/ 144 w 255"/>
                <a:gd name="T5" fmla="*/ 0 h 287"/>
                <a:gd name="T6" fmla="*/ 254 w 255"/>
                <a:gd name="T7" fmla="*/ 47 h 287"/>
                <a:gd name="T8" fmla="*/ 214 w 255"/>
                <a:gd name="T9" fmla="*/ 90 h 287"/>
                <a:gd name="T10" fmla="*/ 143 w 255"/>
                <a:gd name="T11" fmla="*/ 55 h 287"/>
                <a:gd name="T12" fmla="*/ 64 w 255"/>
                <a:gd name="T13" fmla="*/ 143 h 287"/>
                <a:gd name="T14" fmla="*/ 64 w 255"/>
                <a:gd name="T15" fmla="*/ 144 h 287"/>
                <a:gd name="T16" fmla="*/ 146 w 255"/>
                <a:gd name="T17" fmla="*/ 232 h 287"/>
                <a:gd name="T18" fmla="*/ 217 w 255"/>
                <a:gd name="T19" fmla="*/ 198 h 287"/>
                <a:gd name="T20" fmla="*/ 255 w 255"/>
                <a:gd name="T21" fmla="*/ 236 h 287"/>
                <a:gd name="T22" fmla="*/ 143 w 255"/>
                <a:gd name="T23" fmla="*/ 287 h 287"/>
                <a:gd name="T24" fmla="*/ 0 w 255"/>
                <a:gd name="T25"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87">
                  <a:moveTo>
                    <a:pt x="0" y="145"/>
                  </a:moveTo>
                  <a:cubicBezTo>
                    <a:pt x="0" y="144"/>
                    <a:pt x="0" y="144"/>
                    <a:pt x="0" y="144"/>
                  </a:cubicBezTo>
                  <a:cubicBezTo>
                    <a:pt x="0" y="66"/>
                    <a:pt x="61" y="0"/>
                    <a:pt x="144" y="0"/>
                  </a:cubicBezTo>
                  <a:cubicBezTo>
                    <a:pt x="195" y="0"/>
                    <a:pt x="228" y="19"/>
                    <a:pt x="254" y="47"/>
                  </a:cubicBezTo>
                  <a:cubicBezTo>
                    <a:pt x="214" y="90"/>
                    <a:pt x="214" y="90"/>
                    <a:pt x="214" y="90"/>
                  </a:cubicBezTo>
                  <a:cubicBezTo>
                    <a:pt x="195" y="69"/>
                    <a:pt x="175" y="55"/>
                    <a:pt x="143" y="55"/>
                  </a:cubicBezTo>
                  <a:cubicBezTo>
                    <a:pt x="97" y="55"/>
                    <a:pt x="64" y="95"/>
                    <a:pt x="64" y="143"/>
                  </a:cubicBezTo>
                  <a:cubicBezTo>
                    <a:pt x="64" y="144"/>
                    <a:pt x="64" y="144"/>
                    <a:pt x="64" y="144"/>
                  </a:cubicBezTo>
                  <a:cubicBezTo>
                    <a:pt x="64" y="193"/>
                    <a:pt x="97" y="232"/>
                    <a:pt x="146" y="232"/>
                  </a:cubicBezTo>
                  <a:cubicBezTo>
                    <a:pt x="176" y="232"/>
                    <a:pt x="198" y="219"/>
                    <a:pt x="217" y="198"/>
                  </a:cubicBezTo>
                  <a:cubicBezTo>
                    <a:pt x="255" y="236"/>
                    <a:pt x="255" y="236"/>
                    <a:pt x="255" y="236"/>
                  </a:cubicBezTo>
                  <a:cubicBezTo>
                    <a:pt x="228" y="266"/>
                    <a:pt x="197" y="287"/>
                    <a:pt x="143" y="287"/>
                  </a:cubicBezTo>
                  <a:cubicBezTo>
                    <a:pt x="61" y="287"/>
                    <a:pt x="0" y="223"/>
                    <a:pt x="0" y="1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5" name="Freeform 38"/>
            <p:cNvSpPr>
              <a:spLocks noEditPoints="1"/>
            </p:cNvSpPr>
            <p:nvPr userDrawn="1"/>
          </p:nvSpPr>
          <p:spPr bwMode="auto">
            <a:xfrm>
              <a:off x="7908925" y="4252913"/>
              <a:ext cx="930275" cy="1068388"/>
            </a:xfrm>
            <a:custGeom>
              <a:avLst/>
              <a:gdLst>
                <a:gd name="T0" fmla="*/ 0 w 248"/>
                <a:gd name="T1" fmla="*/ 200 h 285"/>
                <a:gd name="T2" fmla="*/ 0 w 248"/>
                <a:gd name="T3" fmla="*/ 199 h 285"/>
                <a:gd name="T4" fmla="*/ 113 w 248"/>
                <a:gd name="T5" fmla="*/ 110 h 285"/>
                <a:gd name="T6" fmla="*/ 187 w 248"/>
                <a:gd name="T7" fmla="*/ 122 h 285"/>
                <a:gd name="T8" fmla="*/ 187 w 248"/>
                <a:gd name="T9" fmla="*/ 115 h 285"/>
                <a:gd name="T10" fmla="*/ 119 w 248"/>
                <a:gd name="T11" fmla="*/ 55 h 285"/>
                <a:gd name="T12" fmla="*/ 40 w 248"/>
                <a:gd name="T13" fmla="*/ 72 h 285"/>
                <a:gd name="T14" fmla="*/ 24 w 248"/>
                <a:gd name="T15" fmla="*/ 23 h 285"/>
                <a:gd name="T16" fmla="*/ 127 w 248"/>
                <a:gd name="T17" fmla="*/ 0 h 285"/>
                <a:gd name="T18" fmla="*/ 219 w 248"/>
                <a:gd name="T19" fmla="*/ 31 h 285"/>
                <a:gd name="T20" fmla="*/ 248 w 248"/>
                <a:gd name="T21" fmla="*/ 116 h 285"/>
                <a:gd name="T22" fmla="*/ 248 w 248"/>
                <a:gd name="T23" fmla="*/ 279 h 285"/>
                <a:gd name="T24" fmla="*/ 187 w 248"/>
                <a:gd name="T25" fmla="*/ 279 h 285"/>
                <a:gd name="T26" fmla="*/ 187 w 248"/>
                <a:gd name="T27" fmla="*/ 245 h 285"/>
                <a:gd name="T28" fmla="*/ 97 w 248"/>
                <a:gd name="T29" fmla="*/ 285 h 285"/>
                <a:gd name="T30" fmla="*/ 0 w 248"/>
                <a:gd name="T31" fmla="*/ 200 h 285"/>
                <a:gd name="T32" fmla="*/ 188 w 248"/>
                <a:gd name="T33" fmla="*/ 180 h 285"/>
                <a:gd name="T34" fmla="*/ 188 w 248"/>
                <a:gd name="T35" fmla="*/ 161 h 285"/>
                <a:gd name="T36" fmla="*/ 126 w 248"/>
                <a:gd name="T37" fmla="*/ 150 h 285"/>
                <a:gd name="T38" fmla="*/ 61 w 248"/>
                <a:gd name="T39" fmla="*/ 196 h 285"/>
                <a:gd name="T40" fmla="*/ 61 w 248"/>
                <a:gd name="T41" fmla="*/ 197 h 285"/>
                <a:gd name="T42" fmla="*/ 115 w 248"/>
                <a:gd name="T43" fmla="*/ 239 h 285"/>
                <a:gd name="T44" fmla="*/ 188 w 248"/>
                <a:gd name="T45" fmla="*/ 1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8" h="285">
                  <a:moveTo>
                    <a:pt x="0" y="200"/>
                  </a:moveTo>
                  <a:cubicBezTo>
                    <a:pt x="0" y="199"/>
                    <a:pt x="0" y="199"/>
                    <a:pt x="0" y="199"/>
                  </a:cubicBezTo>
                  <a:cubicBezTo>
                    <a:pt x="0" y="139"/>
                    <a:pt x="46" y="110"/>
                    <a:pt x="113" y="110"/>
                  </a:cubicBezTo>
                  <a:cubicBezTo>
                    <a:pt x="144" y="110"/>
                    <a:pt x="166" y="115"/>
                    <a:pt x="187" y="122"/>
                  </a:cubicBezTo>
                  <a:cubicBezTo>
                    <a:pt x="187" y="115"/>
                    <a:pt x="187" y="115"/>
                    <a:pt x="187" y="115"/>
                  </a:cubicBezTo>
                  <a:cubicBezTo>
                    <a:pt x="187" y="76"/>
                    <a:pt x="163" y="55"/>
                    <a:pt x="119" y="55"/>
                  </a:cubicBezTo>
                  <a:cubicBezTo>
                    <a:pt x="88" y="55"/>
                    <a:pt x="65" y="62"/>
                    <a:pt x="40" y="72"/>
                  </a:cubicBezTo>
                  <a:cubicBezTo>
                    <a:pt x="24" y="23"/>
                    <a:pt x="24" y="23"/>
                    <a:pt x="24" y="23"/>
                  </a:cubicBezTo>
                  <a:cubicBezTo>
                    <a:pt x="54" y="9"/>
                    <a:pt x="84" y="0"/>
                    <a:pt x="127" y="0"/>
                  </a:cubicBezTo>
                  <a:cubicBezTo>
                    <a:pt x="169" y="0"/>
                    <a:pt x="199" y="11"/>
                    <a:pt x="219" y="31"/>
                  </a:cubicBezTo>
                  <a:cubicBezTo>
                    <a:pt x="239" y="51"/>
                    <a:pt x="248" y="80"/>
                    <a:pt x="248" y="116"/>
                  </a:cubicBezTo>
                  <a:cubicBezTo>
                    <a:pt x="248" y="279"/>
                    <a:pt x="248" y="279"/>
                    <a:pt x="248" y="279"/>
                  </a:cubicBezTo>
                  <a:cubicBezTo>
                    <a:pt x="187" y="279"/>
                    <a:pt x="187" y="279"/>
                    <a:pt x="187" y="279"/>
                  </a:cubicBezTo>
                  <a:cubicBezTo>
                    <a:pt x="187" y="245"/>
                    <a:pt x="187" y="245"/>
                    <a:pt x="187" y="245"/>
                  </a:cubicBezTo>
                  <a:cubicBezTo>
                    <a:pt x="168" y="267"/>
                    <a:pt x="139" y="285"/>
                    <a:pt x="97" y="285"/>
                  </a:cubicBezTo>
                  <a:cubicBezTo>
                    <a:pt x="46" y="285"/>
                    <a:pt x="0" y="255"/>
                    <a:pt x="0" y="200"/>
                  </a:cubicBezTo>
                  <a:close/>
                  <a:moveTo>
                    <a:pt x="188" y="180"/>
                  </a:moveTo>
                  <a:cubicBezTo>
                    <a:pt x="188" y="161"/>
                    <a:pt x="188" y="161"/>
                    <a:pt x="188" y="161"/>
                  </a:cubicBezTo>
                  <a:cubicBezTo>
                    <a:pt x="172" y="155"/>
                    <a:pt x="151" y="150"/>
                    <a:pt x="126" y="150"/>
                  </a:cubicBezTo>
                  <a:cubicBezTo>
                    <a:pt x="85" y="150"/>
                    <a:pt x="61" y="167"/>
                    <a:pt x="61" y="196"/>
                  </a:cubicBezTo>
                  <a:cubicBezTo>
                    <a:pt x="61" y="197"/>
                    <a:pt x="61" y="197"/>
                    <a:pt x="61" y="197"/>
                  </a:cubicBezTo>
                  <a:cubicBezTo>
                    <a:pt x="61" y="224"/>
                    <a:pt x="85" y="239"/>
                    <a:pt x="115" y="239"/>
                  </a:cubicBezTo>
                  <a:cubicBezTo>
                    <a:pt x="157" y="239"/>
                    <a:pt x="188" y="215"/>
                    <a:pt x="188"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6" name="Freeform 39"/>
            <p:cNvSpPr>
              <a:spLocks/>
            </p:cNvSpPr>
            <p:nvPr userDrawn="1"/>
          </p:nvSpPr>
          <p:spPr bwMode="auto">
            <a:xfrm>
              <a:off x="8943975" y="3983038"/>
              <a:ext cx="646113" cy="1335088"/>
            </a:xfrm>
            <a:custGeom>
              <a:avLst/>
              <a:gdLst>
                <a:gd name="T0" fmla="*/ 35 w 172"/>
                <a:gd name="T1" fmla="*/ 275 h 356"/>
                <a:gd name="T2" fmla="*/ 35 w 172"/>
                <a:gd name="T3" fmla="*/ 130 h 356"/>
                <a:gd name="T4" fmla="*/ 0 w 172"/>
                <a:gd name="T5" fmla="*/ 130 h 356"/>
                <a:gd name="T6" fmla="*/ 0 w 172"/>
                <a:gd name="T7" fmla="*/ 76 h 356"/>
                <a:gd name="T8" fmla="*/ 35 w 172"/>
                <a:gd name="T9" fmla="*/ 76 h 356"/>
                <a:gd name="T10" fmla="*/ 35 w 172"/>
                <a:gd name="T11" fmla="*/ 0 h 356"/>
                <a:gd name="T12" fmla="*/ 98 w 172"/>
                <a:gd name="T13" fmla="*/ 0 h 356"/>
                <a:gd name="T14" fmla="*/ 98 w 172"/>
                <a:gd name="T15" fmla="*/ 76 h 356"/>
                <a:gd name="T16" fmla="*/ 172 w 172"/>
                <a:gd name="T17" fmla="*/ 76 h 356"/>
                <a:gd name="T18" fmla="*/ 172 w 172"/>
                <a:gd name="T19" fmla="*/ 130 h 356"/>
                <a:gd name="T20" fmla="*/ 98 w 172"/>
                <a:gd name="T21" fmla="*/ 130 h 356"/>
                <a:gd name="T22" fmla="*/ 98 w 172"/>
                <a:gd name="T23" fmla="*/ 265 h 356"/>
                <a:gd name="T24" fmla="*/ 132 w 172"/>
                <a:gd name="T25" fmla="*/ 299 h 356"/>
                <a:gd name="T26" fmla="*/ 171 w 172"/>
                <a:gd name="T27" fmla="*/ 290 h 356"/>
                <a:gd name="T28" fmla="*/ 171 w 172"/>
                <a:gd name="T29" fmla="*/ 342 h 356"/>
                <a:gd name="T30" fmla="*/ 114 w 172"/>
                <a:gd name="T31" fmla="*/ 356 h 356"/>
                <a:gd name="T32" fmla="*/ 35 w 172"/>
                <a:gd name="T33" fmla="*/ 27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356">
                  <a:moveTo>
                    <a:pt x="35" y="275"/>
                  </a:moveTo>
                  <a:cubicBezTo>
                    <a:pt x="35" y="130"/>
                    <a:pt x="35" y="130"/>
                    <a:pt x="35" y="130"/>
                  </a:cubicBezTo>
                  <a:cubicBezTo>
                    <a:pt x="0" y="130"/>
                    <a:pt x="0" y="130"/>
                    <a:pt x="0" y="130"/>
                  </a:cubicBezTo>
                  <a:cubicBezTo>
                    <a:pt x="0" y="76"/>
                    <a:pt x="0" y="76"/>
                    <a:pt x="0" y="76"/>
                  </a:cubicBezTo>
                  <a:cubicBezTo>
                    <a:pt x="35" y="76"/>
                    <a:pt x="35" y="76"/>
                    <a:pt x="35" y="76"/>
                  </a:cubicBezTo>
                  <a:cubicBezTo>
                    <a:pt x="35" y="0"/>
                    <a:pt x="35" y="0"/>
                    <a:pt x="35" y="0"/>
                  </a:cubicBezTo>
                  <a:cubicBezTo>
                    <a:pt x="98" y="0"/>
                    <a:pt x="98" y="0"/>
                    <a:pt x="98" y="0"/>
                  </a:cubicBezTo>
                  <a:cubicBezTo>
                    <a:pt x="98" y="76"/>
                    <a:pt x="98" y="76"/>
                    <a:pt x="98" y="76"/>
                  </a:cubicBezTo>
                  <a:cubicBezTo>
                    <a:pt x="172" y="76"/>
                    <a:pt x="172" y="76"/>
                    <a:pt x="172" y="76"/>
                  </a:cubicBezTo>
                  <a:cubicBezTo>
                    <a:pt x="172" y="130"/>
                    <a:pt x="172" y="130"/>
                    <a:pt x="172" y="130"/>
                  </a:cubicBezTo>
                  <a:cubicBezTo>
                    <a:pt x="98" y="130"/>
                    <a:pt x="98" y="130"/>
                    <a:pt x="98" y="130"/>
                  </a:cubicBezTo>
                  <a:cubicBezTo>
                    <a:pt x="98" y="265"/>
                    <a:pt x="98" y="265"/>
                    <a:pt x="98" y="265"/>
                  </a:cubicBezTo>
                  <a:cubicBezTo>
                    <a:pt x="98" y="290"/>
                    <a:pt x="110" y="299"/>
                    <a:pt x="132" y="299"/>
                  </a:cubicBezTo>
                  <a:cubicBezTo>
                    <a:pt x="146" y="299"/>
                    <a:pt x="158" y="296"/>
                    <a:pt x="171" y="290"/>
                  </a:cubicBezTo>
                  <a:cubicBezTo>
                    <a:pt x="171" y="342"/>
                    <a:pt x="171" y="342"/>
                    <a:pt x="171" y="342"/>
                  </a:cubicBezTo>
                  <a:cubicBezTo>
                    <a:pt x="155" y="351"/>
                    <a:pt x="138" y="356"/>
                    <a:pt x="114" y="356"/>
                  </a:cubicBezTo>
                  <a:cubicBezTo>
                    <a:pt x="68" y="356"/>
                    <a:pt x="35" y="335"/>
                    <a:pt x="35" y="2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7" name="Freeform 40"/>
            <p:cNvSpPr>
              <a:spLocks noEditPoints="1"/>
            </p:cNvSpPr>
            <p:nvPr userDrawn="1"/>
          </p:nvSpPr>
          <p:spPr bwMode="auto">
            <a:xfrm>
              <a:off x="9747250" y="3884613"/>
              <a:ext cx="255588" cy="1414463"/>
            </a:xfrm>
            <a:custGeom>
              <a:avLst/>
              <a:gdLst>
                <a:gd name="T0" fmla="*/ 0 w 161"/>
                <a:gd name="T1" fmla="*/ 0 h 891"/>
                <a:gd name="T2" fmla="*/ 161 w 161"/>
                <a:gd name="T3" fmla="*/ 0 h 891"/>
                <a:gd name="T4" fmla="*/ 161 w 161"/>
                <a:gd name="T5" fmla="*/ 142 h 891"/>
                <a:gd name="T6" fmla="*/ 0 w 161"/>
                <a:gd name="T7" fmla="*/ 142 h 891"/>
                <a:gd name="T8" fmla="*/ 0 w 161"/>
                <a:gd name="T9" fmla="*/ 0 h 891"/>
                <a:gd name="T10" fmla="*/ 5 w 161"/>
                <a:gd name="T11" fmla="*/ 241 h 891"/>
                <a:gd name="T12" fmla="*/ 154 w 161"/>
                <a:gd name="T13" fmla="*/ 241 h 891"/>
                <a:gd name="T14" fmla="*/ 154 w 161"/>
                <a:gd name="T15" fmla="*/ 891 h 891"/>
                <a:gd name="T16" fmla="*/ 5 w 161"/>
                <a:gd name="T17" fmla="*/ 891 h 891"/>
                <a:gd name="T18" fmla="*/ 5 w 161"/>
                <a:gd name="T19" fmla="*/ 24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891">
                  <a:moveTo>
                    <a:pt x="0" y="0"/>
                  </a:moveTo>
                  <a:lnTo>
                    <a:pt x="161" y="0"/>
                  </a:lnTo>
                  <a:lnTo>
                    <a:pt x="161" y="142"/>
                  </a:lnTo>
                  <a:lnTo>
                    <a:pt x="0" y="142"/>
                  </a:lnTo>
                  <a:lnTo>
                    <a:pt x="0" y="0"/>
                  </a:lnTo>
                  <a:close/>
                  <a:moveTo>
                    <a:pt x="5" y="241"/>
                  </a:moveTo>
                  <a:lnTo>
                    <a:pt x="154" y="241"/>
                  </a:lnTo>
                  <a:lnTo>
                    <a:pt x="154" y="891"/>
                  </a:lnTo>
                  <a:lnTo>
                    <a:pt x="5" y="891"/>
                  </a:lnTo>
                  <a:lnTo>
                    <a:pt x="5" y="2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8" name="Freeform 41"/>
            <p:cNvSpPr>
              <a:spLocks noEditPoints="1"/>
            </p:cNvSpPr>
            <p:nvPr userDrawn="1"/>
          </p:nvSpPr>
          <p:spPr bwMode="auto">
            <a:xfrm>
              <a:off x="10155238" y="4244975"/>
              <a:ext cx="1103313" cy="1076325"/>
            </a:xfrm>
            <a:custGeom>
              <a:avLst/>
              <a:gdLst>
                <a:gd name="T0" fmla="*/ 0 w 294"/>
                <a:gd name="T1" fmla="*/ 145 h 287"/>
                <a:gd name="T2" fmla="*/ 0 w 294"/>
                <a:gd name="T3" fmla="*/ 144 h 287"/>
                <a:gd name="T4" fmla="*/ 147 w 294"/>
                <a:gd name="T5" fmla="*/ 0 h 287"/>
                <a:gd name="T6" fmla="*/ 294 w 294"/>
                <a:gd name="T7" fmla="*/ 143 h 287"/>
                <a:gd name="T8" fmla="*/ 294 w 294"/>
                <a:gd name="T9" fmla="*/ 144 h 287"/>
                <a:gd name="T10" fmla="*/ 146 w 294"/>
                <a:gd name="T11" fmla="*/ 287 h 287"/>
                <a:gd name="T12" fmla="*/ 0 w 294"/>
                <a:gd name="T13" fmla="*/ 145 h 287"/>
                <a:gd name="T14" fmla="*/ 231 w 294"/>
                <a:gd name="T15" fmla="*/ 145 h 287"/>
                <a:gd name="T16" fmla="*/ 231 w 294"/>
                <a:gd name="T17" fmla="*/ 144 h 287"/>
                <a:gd name="T18" fmla="*/ 146 w 294"/>
                <a:gd name="T19" fmla="*/ 55 h 287"/>
                <a:gd name="T20" fmla="*/ 63 w 294"/>
                <a:gd name="T21" fmla="*/ 143 h 287"/>
                <a:gd name="T22" fmla="*/ 63 w 294"/>
                <a:gd name="T23" fmla="*/ 144 h 287"/>
                <a:gd name="T24" fmla="*/ 147 w 294"/>
                <a:gd name="T25" fmla="*/ 232 h 287"/>
                <a:gd name="T26" fmla="*/ 231 w 294"/>
                <a:gd name="T27"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4" h="287">
                  <a:moveTo>
                    <a:pt x="0" y="145"/>
                  </a:moveTo>
                  <a:cubicBezTo>
                    <a:pt x="0" y="144"/>
                    <a:pt x="0" y="144"/>
                    <a:pt x="0" y="144"/>
                  </a:cubicBezTo>
                  <a:cubicBezTo>
                    <a:pt x="0" y="65"/>
                    <a:pt x="63" y="0"/>
                    <a:pt x="147" y="0"/>
                  </a:cubicBezTo>
                  <a:cubicBezTo>
                    <a:pt x="232" y="0"/>
                    <a:pt x="294" y="64"/>
                    <a:pt x="294" y="143"/>
                  </a:cubicBezTo>
                  <a:cubicBezTo>
                    <a:pt x="294" y="144"/>
                    <a:pt x="294" y="144"/>
                    <a:pt x="294" y="144"/>
                  </a:cubicBezTo>
                  <a:cubicBezTo>
                    <a:pt x="294" y="222"/>
                    <a:pt x="231" y="287"/>
                    <a:pt x="146" y="287"/>
                  </a:cubicBezTo>
                  <a:cubicBezTo>
                    <a:pt x="62" y="287"/>
                    <a:pt x="0" y="223"/>
                    <a:pt x="0" y="145"/>
                  </a:cubicBezTo>
                  <a:close/>
                  <a:moveTo>
                    <a:pt x="231" y="145"/>
                  </a:moveTo>
                  <a:cubicBezTo>
                    <a:pt x="231" y="144"/>
                    <a:pt x="231" y="144"/>
                    <a:pt x="231" y="144"/>
                  </a:cubicBezTo>
                  <a:cubicBezTo>
                    <a:pt x="231" y="95"/>
                    <a:pt x="196" y="55"/>
                    <a:pt x="146" y="55"/>
                  </a:cubicBezTo>
                  <a:cubicBezTo>
                    <a:pt x="96" y="55"/>
                    <a:pt x="63" y="95"/>
                    <a:pt x="63" y="143"/>
                  </a:cubicBezTo>
                  <a:cubicBezTo>
                    <a:pt x="63" y="144"/>
                    <a:pt x="63" y="144"/>
                    <a:pt x="63" y="144"/>
                  </a:cubicBezTo>
                  <a:cubicBezTo>
                    <a:pt x="63" y="192"/>
                    <a:pt x="98" y="232"/>
                    <a:pt x="147" y="232"/>
                  </a:cubicBezTo>
                  <a:cubicBezTo>
                    <a:pt x="198" y="232"/>
                    <a:pt x="231" y="192"/>
                    <a:pt x="231" y="1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9" name="Freeform 42"/>
            <p:cNvSpPr>
              <a:spLocks/>
            </p:cNvSpPr>
            <p:nvPr userDrawn="1"/>
          </p:nvSpPr>
          <p:spPr bwMode="auto">
            <a:xfrm>
              <a:off x="11407775" y="4244975"/>
              <a:ext cx="930275" cy="1054100"/>
            </a:xfrm>
            <a:custGeom>
              <a:avLst/>
              <a:gdLst>
                <a:gd name="T0" fmla="*/ 0 w 248"/>
                <a:gd name="T1" fmla="*/ 6 h 281"/>
                <a:gd name="T2" fmla="*/ 64 w 248"/>
                <a:gd name="T3" fmla="*/ 6 h 281"/>
                <a:gd name="T4" fmla="*/ 64 w 248"/>
                <a:gd name="T5" fmla="*/ 48 h 281"/>
                <a:gd name="T6" fmla="*/ 150 w 248"/>
                <a:gd name="T7" fmla="*/ 0 h 281"/>
                <a:gd name="T8" fmla="*/ 248 w 248"/>
                <a:gd name="T9" fmla="*/ 105 h 281"/>
                <a:gd name="T10" fmla="*/ 248 w 248"/>
                <a:gd name="T11" fmla="*/ 281 h 281"/>
                <a:gd name="T12" fmla="*/ 184 w 248"/>
                <a:gd name="T13" fmla="*/ 281 h 281"/>
                <a:gd name="T14" fmla="*/ 184 w 248"/>
                <a:gd name="T15" fmla="*/ 125 h 281"/>
                <a:gd name="T16" fmla="*/ 126 w 248"/>
                <a:gd name="T17" fmla="*/ 57 h 281"/>
                <a:gd name="T18" fmla="*/ 64 w 248"/>
                <a:gd name="T19" fmla="*/ 126 h 281"/>
                <a:gd name="T20" fmla="*/ 64 w 248"/>
                <a:gd name="T21" fmla="*/ 281 h 281"/>
                <a:gd name="T22" fmla="*/ 0 w 248"/>
                <a:gd name="T23" fmla="*/ 281 h 281"/>
                <a:gd name="T24" fmla="*/ 0 w 248"/>
                <a:gd name="T25" fmla="*/ 6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8" h="281">
                  <a:moveTo>
                    <a:pt x="0" y="6"/>
                  </a:moveTo>
                  <a:cubicBezTo>
                    <a:pt x="64" y="6"/>
                    <a:pt x="64" y="6"/>
                    <a:pt x="64" y="6"/>
                  </a:cubicBezTo>
                  <a:cubicBezTo>
                    <a:pt x="64" y="48"/>
                    <a:pt x="64" y="48"/>
                    <a:pt x="64" y="48"/>
                  </a:cubicBezTo>
                  <a:cubicBezTo>
                    <a:pt x="81" y="22"/>
                    <a:pt x="107" y="0"/>
                    <a:pt x="150" y="0"/>
                  </a:cubicBezTo>
                  <a:cubicBezTo>
                    <a:pt x="212" y="0"/>
                    <a:pt x="248" y="42"/>
                    <a:pt x="248" y="105"/>
                  </a:cubicBezTo>
                  <a:cubicBezTo>
                    <a:pt x="248" y="281"/>
                    <a:pt x="248" y="281"/>
                    <a:pt x="248" y="281"/>
                  </a:cubicBezTo>
                  <a:cubicBezTo>
                    <a:pt x="184" y="281"/>
                    <a:pt x="184" y="281"/>
                    <a:pt x="184" y="281"/>
                  </a:cubicBezTo>
                  <a:cubicBezTo>
                    <a:pt x="184" y="125"/>
                    <a:pt x="184" y="125"/>
                    <a:pt x="184" y="125"/>
                  </a:cubicBezTo>
                  <a:cubicBezTo>
                    <a:pt x="184" y="82"/>
                    <a:pt x="163" y="57"/>
                    <a:pt x="126" y="57"/>
                  </a:cubicBezTo>
                  <a:cubicBezTo>
                    <a:pt x="89" y="57"/>
                    <a:pt x="64" y="83"/>
                    <a:pt x="64" y="126"/>
                  </a:cubicBezTo>
                  <a:cubicBezTo>
                    <a:pt x="64" y="281"/>
                    <a:pt x="64" y="281"/>
                    <a:pt x="64" y="281"/>
                  </a:cubicBezTo>
                  <a:cubicBezTo>
                    <a:pt x="0" y="281"/>
                    <a:pt x="0" y="281"/>
                    <a:pt x="0" y="281"/>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cxnSp>
        <p:nvCxnSpPr>
          <p:cNvPr id="1045" name="Straight Connector 1044"/>
          <p:cNvCxnSpPr>
            <a:endCxn id="1047" idx="2"/>
          </p:cNvCxnSpPr>
          <p:nvPr userDrawn="1"/>
        </p:nvCxnSpPr>
        <p:spPr>
          <a:xfrm>
            <a:off x="395536" y="2813127"/>
            <a:ext cx="57606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47" name="Oval 1046"/>
          <p:cNvSpPr/>
          <p:nvPr userDrawn="1"/>
        </p:nvSpPr>
        <p:spPr>
          <a:xfrm>
            <a:off x="6156176" y="2381079"/>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9" name="Date Placeholder 38"/>
          <p:cNvSpPr>
            <a:spLocks noGrp="1"/>
          </p:cNvSpPr>
          <p:nvPr>
            <p:ph type="dt" sz="half" idx="10"/>
          </p:nvPr>
        </p:nvSpPr>
        <p:spPr/>
        <p:txBody>
          <a:bodyPr/>
          <a:lstStyle>
            <a:lvl1pPr>
              <a:defRPr>
                <a:solidFill>
                  <a:schemeClr val="bg1"/>
                </a:solidFill>
              </a:defRPr>
            </a:lvl1pPr>
          </a:lstStyle>
          <a:p>
            <a:fld id="{546E0129-E971-414F-9C50-133062B87FFC}" type="datetime4">
              <a:rPr lang="en-AU" smtClean="0"/>
              <a:t>October 12, 2016</a:t>
            </a:fld>
            <a:endParaRPr lang="en-AU" dirty="0"/>
          </a:p>
        </p:txBody>
      </p:sp>
      <p:sp>
        <p:nvSpPr>
          <p:cNvPr id="40" name="Footer Placeholder 39"/>
          <p:cNvSpPr>
            <a:spLocks noGrp="1"/>
          </p:cNvSpPr>
          <p:nvPr>
            <p:ph type="ftr" sz="quarter" idx="11"/>
          </p:nvPr>
        </p:nvSpPr>
        <p:spPr>
          <a:xfrm>
            <a:off x="395536" y="4749626"/>
            <a:ext cx="2736305" cy="273844"/>
          </a:xfrm>
        </p:spPr>
        <p:txBody>
          <a:bodyPr/>
          <a:lstStyle>
            <a:lvl1pPr>
              <a:defRPr>
                <a:solidFill>
                  <a:schemeClr val="bg1"/>
                </a:solidFill>
              </a:defRPr>
            </a:lvl1pPr>
          </a:lstStyle>
          <a:p>
            <a:r>
              <a:rPr lang="en-AU" dirty="0" smtClean="0"/>
              <a:t>© NSW Department of Education | </a:t>
            </a:r>
            <a:r>
              <a:rPr lang="en-US" dirty="0" smtClean="0"/>
              <a:t>Document title</a:t>
            </a:r>
            <a:endParaRPr lang="en-AU" dirty="0"/>
          </a:p>
        </p:txBody>
      </p:sp>
      <p:sp>
        <p:nvSpPr>
          <p:cNvPr id="41" name="Slide Number Placeholder 40"/>
          <p:cNvSpPr>
            <a:spLocks noGrp="1"/>
          </p:cNvSpPr>
          <p:nvPr>
            <p:ph type="sldNum" sz="quarter" idx="12"/>
          </p:nvPr>
        </p:nvSpPr>
        <p:spPr/>
        <p:txBody>
          <a:bodyPr/>
          <a:lstStyle>
            <a:lvl1pPr>
              <a:defRPr>
                <a:solidFill>
                  <a:schemeClr val="bg1"/>
                </a:solidFill>
              </a:defRPr>
            </a:lvl1pPr>
          </a:lstStyle>
          <a:p>
            <a:r>
              <a:rPr lang="en-AU" smtClean="0"/>
              <a:t>Page </a:t>
            </a:r>
            <a:fld id="{4A2A1DA9-8CAF-4BCA-B496-545B076AED2D}" type="slidenum">
              <a:rPr lang="en-AU" smtClean="0"/>
              <a:pPr/>
              <a:t>‹#›</a:t>
            </a:fld>
            <a:endParaRPr lang="en-AU" dirty="0"/>
          </a:p>
        </p:txBody>
      </p:sp>
      <p:grpSp>
        <p:nvGrpSpPr>
          <p:cNvPr id="49" name="Group 48"/>
          <p:cNvGrpSpPr/>
          <p:nvPr userDrawn="1"/>
        </p:nvGrpSpPr>
        <p:grpSpPr>
          <a:xfrm>
            <a:off x="6391855" y="2686542"/>
            <a:ext cx="392738" cy="253170"/>
            <a:chOff x="5503863" y="2646363"/>
            <a:chExt cx="576262" cy="371476"/>
          </a:xfrm>
          <a:solidFill>
            <a:schemeClr val="bg1"/>
          </a:solidFill>
        </p:grpSpPr>
        <p:sp>
          <p:nvSpPr>
            <p:cNvPr id="50"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51"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52"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90"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spTree>
    <p:extLst>
      <p:ext uri="{BB962C8B-B14F-4D97-AF65-F5344CB8AC3E}">
        <p14:creationId xmlns:p14="http://schemas.microsoft.com/office/powerpoint/2010/main" val="1659799875"/>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Slide">
    <p:spTree>
      <p:nvGrpSpPr>
        <p:cNvPr id="1" name=""/>
        <p:cNvGrpSpPr/>
        <p:nvPr/>
      </p:nvGrpSpPr>
      <p:grpSpPr>
        <a:xfrm>
          <a:off x="0" y="0"/>
          <a:ext cx="0" cy="0"/>
          <a:chOff x="0" y="0"/>
          <a:chExt cx="0" cy="0"/>
        </a:xfrm>
      </p:grpSpPr>
      <p:pic>
        <p:nvPicPr>
          <p:cNvPr id="94" name="Picture 4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264633"/>
            <a:ext cx="9144000" cy="3274422"/>
          </a:xfrm>
          <a:prstGeom prst="rect">
            <a:avLst/>
          </a:prstGeom>
          <a:noFill/>
          <a:extLst>
            <a:ext uri="{909E8E84-426E-40dd-AFC4-6F175D3DCCD1}">
              <a14:hiddenFill xmlns:a14="http://schemas.microsoft.com/office/drawing/2010/main">
                <a:solidFill>
                  <a:srgbClr val="FFFFFF"/>
                </a:solidFill>
              </a14:hiddenFill>
            </a:ext>
          </a:extLst>
        </p:spPr>
      </p:pic>
      <p:sp>
        <p:nvSpPr>
          <p:cNvPr id="91" name="Rectangle 90"/>
          <p:cNvSpPr/>
          <p:nvPr userDrawn="1"/>
        </p:nvSpPr>
        <p:spPr>
          <a:xfrm>
            <a:off x="0" y="1264632"/>
            <a:ext cx="7668344" cy="3274423"/>
          </a:xfrm>
          <a:prstGeom prst="rect">
            <a:avLst/>
          </a:prstGeom>
          <a:solidFill>
            <a:srgbClr val="42596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92" name="Straight Connector 91"/>
          <p:cNvCxnSpPr>
            <a:endCxn id="93" idx="2"/>
          </p:cNvCxnSpPr>
          <p:nvPr userDrawn="1"/>
        </p:nvCxnSpPr>
        <p:spPr>
          <a:xfrm>
            <a:off x="395536" y="3133746"/>
            <a:ext cx="57606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3" name="Oval 92"/>
          <p:cNvSpPr/>
          <p:nvPr userDrawn="1"/>
        </p:nvSpPr>
        <p:spPr>
          <a:xfrm>
            <a:off x="6156176" y="2701698"/>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95" name="Group 94"/>
          <p:cNvGrpSpPr/>
          <p:nvPr userDrawn="1"/>
        </p:nvGrpSpPr>
        <p:grpSpPr>
          <a:xfrm>
            <a:off x="6391855" y="3007161"/>
            <a:ext cx="392738" cy="253170"/>
            <a:chOff x="5503863" y="2646363"/>
            <a:chExt cx="576262" cy="371476"/>
          </a:xfrm>
          <a:solidFill>
            <a:schemeClr val="bg1"/>
          </a:solidFill>
        </p:grpSpPr>
        <p:sp>
          <p:nvSpPr>
            <p:cNvPr id="96"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97"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98"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99"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sp>
        <p:nvSpPr>
          <p:cNvPr id="2" name="Title 1"/>
          <p:cNvSpPr>
            <a:spLocks noGrp="1"/>
          </p:cNvSpPr>
          <p:nvPr>
            <p:ph type="ctrTitle"/>
          </p:nvPr>
        </p:nvSpPr>
        <p:spPr>
          <a:xfrm>
            <a:off x="395536" y="1892654"/>
            <a:ext cx="5400600" cy="1224136"/>
          </a:xfrm>
        </p:spPr>
        <p:txBody>
          <a:bodyPr lIns="0" anchor="b"/>
          <a:lstStyle>
            <a:lvl1pPr>
              <a:defRPr sz="2800" cap="all" baseline="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395536" y="3315674"/>
            <a:ext cx="5400600" cy="881236"/>
          </a:xfrm>
          <a:solidFill>
            <a:srgbClr val="FFFFFF"/>
          </a:solidFill>
        </p:spPr>
        <p:txBody>
          <a:bodyPr lIns="90000" anchor="ctr">
            <a:normAutofit/>
          </a:bodyPr>
          <a:lstStyle>
            <a:lvl1pPr marL="0" indent="0" algn="l">
              <a:spcBef>
                <a:spcPts val="0"/>
              </a:spcBef>
              <a:buNone/>
              <a:defRPr sz="2000">
                <a:solidFill>
                  <a:schemeClr val="accent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grpSp>
        <p:nvGrpSpPr>
          <p:cNvPr id="53" name="Group 52"/>
          <p:cNvGrpSpPr>
            <a:grpSpLocks noChangeAspect="1"/>
          </p:cNvGrpSpPr>
          <p:nvPr userDrawn="1"/>
        </p:nvGrpSpPr>
        <p:grpSpPr>
          <a:xfrm>
            <a:off x="395536" y="351796"/>
            <a:ext cx="1400854" cy="496929"/>
            <a:chOff x="-3190875" y="-179387"/>
            <a:chExt cx="15528925" cy="5508625"/>
          </a:xfrm>
          <a:solidFill>
            <a:schemeClr val="tx1"/>
          </a:solidFill>
        </p:grpSpPr>
        <p:sp>
          <p:nvSpPr>
            <p:cNvPr id="54" name="Freeform 7"/>
            <p:cNvSpPr>
              <a:spLocks/>
            </p:cNvSpPr>
            <p:nvPr userDrawn="1"/>
          </p:nvSpPr>
          <p:spPr bwMode="auto">
            <a:xfrm>
              <a:off x="2598738" y="250825"/>
              <a:ext cx="98425" cy="5078413"/>
            </a:xfrm>
            <a:custGeom>
              <a:avLst/>
              <a:gdLst>
                <a:gd name="T0" fmla="*/ 13 w 26"/>
                <a:gd name="T1" fmla="*/ 0 h 1354"/>
                <a:gd name="T2" fmla="*/ 0 w 26"/>
                <a:gd name="T3" fmla="*/ 13 h 1354"/>
                <a:gd name="T4" fmla="*/ 0 w 26"/>
                <a:gd name="T5" fmla="*/ 1342 h 1354"/>
                <a:gd name="T6" fmla="*/ 13 w 26"/>
                <a:gd name="T7" fmla="*/ 1354 h 1354"/>
                <a:gd name="T8" fmla="*/ 26 w 26"/>
                <a:gd name="T9" fmla="*/ 1342 h 1354"/>
                <a:gd name="T10" fmla="*/ 26 w 26"/>
                <a:gd name="T11" fmla="*/ 13 h 1354"/>
                <a:gd name="T12" fmla="*/ 13 w 26"/>
                <a:gd name="T13" fmla="*/ 0 h 1354"/>
              </a:gdLst>
              <a:ahLst/>
              <a:cxnLst>
                <a:cxn ang="0">
                  <a:pos x="T0" y="T1"/>
                </a:cxn>
                <a:cxn ang="0">
                  <a:pos x="T2" y="T3"/>
                </a:cxn>
                <a:cxn ang="0">
                  <a:pos x="T4" y="T5"/>
                </a:cxn>
                <a:cxn ang="0">
                  <a:pos x="T6" y="T7"/>
                </a:cxn>
                <a:cxn ang="0">
                  <a:pos x="T8" y="T9"/>
                </a:cxn>
                <a:cxn ang="0">
                  <a:pos x="T10" y="T11"/>
                </a:cxn>
                <a:cxn ang="0">
                  <a:pos x="T12" y="T13"/>
                </a:cxn>
              </a:cxnLst>
              <a:rect l="0" t="0" r="r" b="b"/>
              <a:pathLst>
                <a:path w="26" h="1354">
                  <a:moveTo>
                    <a:pt x="13" y="0"/>
                  </a:moveTo>
                  <a:cubicBezTo>
                    <a:pt x="5" y="0"/>
                    <a:pt x="0" y="6"/>
                    <a:pt x="0" y="13"/>
                  </a:cubicBezTo>
                  <a:cubicBezTo>
                    <a:pt x="0" y="1342"/>
                    <a:pt x="0" y="1342"/>
                    <a:pt x="0" y="1342"/>
                  </a:cubicBezTo>
                  <a:cubicBezTo>
                    <a:pt x="0" y="1349"/>
                    <a:pt x="5" y="1354"/>
                    <a:pt x="13" y="1354"/>
                  </a:cubicBezTo>
                  <a:cubicBezTo>
                    <a:pt x="20" y="1354"/>
                    <a:pt x="26" y="1349"/>
                    <a:pt x="26" y="1342"/>
                  </a:cubicBezTo>
                  <a:cubicBezTo>
                    <a:pt x="26" y="13"/>
                    <a:pt x="26" y="13"/>
                    <a:pt x="26" y="13"/>
                  </a:cubicBezTo>
                  <a:cubicBezTo>
                    <a:pt x="26" y="6"/>
                    <a:pt x="20"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5" name="Freeform 8"/>
            <p:cNvSpPr>
              <a:spLocks/>
            </p:cNvSpPr>
            <p:nvPr userDrawn="1"/>
          </p:nvSpPr>
          <p:spPr bwMode="auto">
            <a:xfrm>
              <a:off x="-171450" y="3097213"/>
              <a:ext cx="1946275" cy="1508125"/>
            </a:xfrm>
            <a:custGeom>
              <a:avLst/>
              <a:gdLst>
                <a:gd name="T0" fmla="*/ 864 w 1226"/>
                <a:gd name="T1" fmla="*/ 607 h 950"/>
                <a:gd name="T2" fmla="*/ 716 w 1226"/>
                <a:gd name="T3" fmla="*/ 0 h 950"/>
                <a:gd name="T4" fmla="*/ 512 w 1226"/>
                <a:gd name="T5" fmla="*/ 0 h 950"/>
                <a:gd name="T6" fmla="*/ 361 w 1226"/>
                <a:gd name="T7" fmla="*/ 603 h 950"/>
                <a:gd name="T8" fmla="*/ 224 w 1226"/>
                <a:gd name="T9" fmla="*/ 0 h 950"/>
                <a:gd name="T10" fmla="*/ 0 w 1226"/>
                <a:gd name="T11" fmla="*/ 0 h 950"/>
                <a:gd name="T12" fmla="*/ 248 w 1226"/>
                <a:gd name="T13" fmla="*/ 950 h 950"/>
                <a:gd name="T14" fmla="*/ 467 w 1226"/>
                <a:gd name="T15" fmla="*/ 950 h 950"/>
                <a:gd name="T16" fmla="*/ 612 w 1226"/>
                <a:gd name="T17" fmla="*/ 350 h 950"/>
                <a:gd name="T18" fmla="*/ 758 w 1226"/>
                <a:gd name="T19" fmla="*/ 950 h 950"/>
                <a:gd name="T20" fmla="*/ 973 w 1226"/>
                <a:gd name="T21" fmla="*/ 950 h 950"/>
                <a:gd name="T22" fmla="*/ 975 w 1226"/>
                <a:gd name="T23" fmla="*/ 941 h 950"/>
                <a:gd name="T24" fmla="*/ 1226 w 1226"/>
                <a:gd name="T25" fmla="*/ 0 h 950"/>
                <a:gd name="T26" fmla="*/ 1006 w 1226"/>
                <a:gd name="T27" fmla="*/ 0 h 950"/>
                <a:gd name="T28" fmla="*/ 864 w 1226"/>
                <a:gd name="T29" fmla="*/ 607 h 950"/>
                <a:gd name="T30" fmla="*/ 864 w 1226"/>
                <a:gd name="T31" fmla="*/ 607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6" h="950">
                  <a:moveTo>
                    <a:pt x="864" y="607"/>
                  </a:moveTo>
                  <a:lnTo>
                    <a:pt x="716" y="0"/>
                  </a:lnTo>
                  <a:lnTo>
                    <a:pt x="512" y="0"/>
                  </a:lnTo>
                  <a:lnTo>
                    <a:pt x="361" y="603"/>
                  </a:lnTo>
                  <a:lnTo>
                    <a:pt x="224" y="0"/>
                  </a:lnTo>
                  <a:lnTo>
                    <a:pt x="0" y="0"/>
                  </a:lnTo>
                  <a:lnTo>
                    <a:pt x="248" y="950"/>
                  </a:lnTo>
                  <a:lnTo>
                    <a:pt x="467" y="950"/>
                  </a:lnTo>
                  <a:lnTo>
                    <a:pt x="612" y="350"/>
                  </a:lnTo>
                  <a:lnTo>
                    <a:pt x="758" y="950"/>
                  </a:lnTo>
                  <a:lnTo>
                    <a:pt x="973" y="950"/>
                  </a:lnTo>
                  <a:lnTo>
                    <a:pt x="975" y="941"/>
                  </a:lnTo>
                  <a:lnTo>
                    <a:pt x="1226" y="0"/>
                  </a:lnTo>
                  <a:lnTo>
                    <a:pt x="1006" y="0"/>
                  </a:lnTo>
                  <a:lnTo>
                    <a:pt x="864" y="607"/>
                  </a:lnTo>
                  <a:lnTo>
                    <a:pt x="864" y="6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6" name="Freeform 9"/>
            <p:cNvSpPr>
              <a:spLocks/>
            </p:cNvSpPr>
            <p:nvPr userDrawn="1"/>
          </p:nvSpPr>
          <p:spPr bwMode="auto">
            <a:xfrm>
              <a:off x="-2987675" y="3097213"/>
              <a:ext cx="1503363" cy="1508125"/>
            </a:xfrm>
            <a:custGeom>
              <a:avLst/>
              <a:gdLst>
                <a:gd name="T0" fmla="*/ 219 w 947"/>
                <a:gd name="T1" fmla="*/ 0 h 950"/>
                <a:gd name="T2" fmla="*/ 0 w 947"/>
                <a:gd name="T3" fmla="*/ 0 h 950"/>
                <a:gd name="T4" fmla="*/ 0 w 947"/>
                <a:gd name="T5" fmla="*/ 950 h 950"/>
                <a:gd name="T6" fmla="*/ 212 w 947"/>
                <a:gd name="T7" fmla="*/ 950 h 950"/>
                <a:gd name="T8" fmla="*/ 212 w 947"/>
                <a:gd name="T9" fmla="*/ 345 h 950"/>
                <a:gd name="T10" fmla="*/ 727 w 947"/>
                <a:gd name="T11" fmla="*/ 950 h 950"/>
                <a:gd name="T12" fmla="*/ 947 w 947"/>
                <a:gd name="T13" fmla="*/ 950 h 950"/>
                <a:gd name="T14" fmla="*/ 947 w 947"/>
                <a:gd name="T15" fmla="*/ 0 h 950"/>
                <a:gd name="T16" fmla="*/ 734 w 947"/>
                <a:gd name="T17" fmla="*/ 0 h 950"/>
                <a:gd name="T18" fmla="*/ 734 w 947"/>
                <a:gd name="T19" fmla="*/ 607 h 950"/>
                <a:gd name="T20" fmla="*/ 219 w 947"/>
                <a:gd name="T21" fmla="*/ 0 h 950"/>
                <a:gd name="T22" fmla="*/ 219 w 947"/>
                <a:gd name="T23"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950">
                  <a:moveTo>
                    <a:pt x="219" y="0"/>
                  </a:moveTo>
                  <a:lnTo>
                    <a:pt x="0" y="0"/>
                  </a:lnTo>
                  <a:lnTo>
                    <a:pt x="0" y="950"/>
                  </a:lnTo>
                  <a:lnTo>
                    <a:pt x="212" y="950"/>
                  </a:lnTo>
                  <a:lnTo>
                    <a:pt x="212" y="345"/>
                  </a:lnTo>
                  <a:lnTo>
                    <a:pt x="727" y="950"/>
                  </a:lnTo>
                  <a:lnTo>
                    <a:pt x="947" y="950"/>
                  </a:lnTo>
                  <a:lnTo>
                    <a:pt x="947" y="0"/>
                  </a:lnTo>
                  <a:lnTo>
                    <a:pt x="734" y="0"/>
                  </a:lnTo>
                  <a:lnTo>
                    <a:pt x="734" y="607"/>
                  </a:lnTo>
                  <a:lnTo>
                    <a:pt x="219" y="0"/>
                  </a:lnTo>
                  <a:lnTo>
                    <a:pt x="2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7" name="Freeform 10"/>
            <p:cNvSpPr>
              <a:spLocks/>
            </p:cNvSpPr>
            <p:nvPr userDrawn="1"/>
          </p:nvSpPr>
          <p:spPr bwMode="auto">
            <a:xfrm>
              <a:off x="-3025775" y="4822825"/>
              <a:ext cx="438150" cy="484188"/>
            </a:xfrm>
            <a:custGeom>
              <a:avLst/>
              <a:gdLst>
                <a:gd name="T0" fmla="*/ 64 w 117"/>
                <a:gd name="T1" fmla="*/ 76 h 129"/>
                <a:gd name="T2" fmla="*/ 96 w 117"/>
                <a:gd name="T3" fmla="*/ 76 h 129"/>
                <a:gd name="T4" fmla="*/ 96 w 117"/>
                <a:gd name="T5" fmla="*/ 100 h 129"/>
                <a:gd name="T6" fmla="*/ 66 w 117"/>
                <a:gd name="T7" fmla="*/ 109 h 129"/>
                <a:gd name="T8" fmla="*/ 23 w 117"/>
                <a:gd name="T9" fmla="*/ 65 h 129"/>
                <a:gd name="T10" fmla="*/ 23 w 117"/>
                <a:gd name="T11" fmla="*/ 64 h 129"/>
                <a:gd name="T12" fmla="*/ 64 w 117"/>
                <a:gd name="T13" fmla="*/ 20 h 129"/>
                <a:gd name="T14" fmla="*/ 98 w 117"/>
                <a:gd name="T15" fmla="*/ 34 h 129"/>
                <a:gd name="T16" fmla="*/ 112 w 117"/>
                <a:gd name="T17" fmla="*/ 17 h 129"/>
                <a:gd name="T18" fmla="*/ 65 w 117"/>
                <a:gd name="T19" fmla="*/ 0 h 129"/>
                <a:gd name="T20" fmla="*/ 0 w 117"/>
                <a:gd name="T21" fmla="*/ 65 h 129"/>
                <a:gd name="T22" fmla="*/ 0 w 117"/>
                <a:gd name="T23" fmla="*/ 65 h 129"/>
                <a:gd name="T24" fmla="*/ 65 w 117"/>
                <a:gd name="T25" fmla="*/ 129 h 129"/>
                <a:gd name="T26" fmla="*/ 117 w 117"/>
                <a:gd name="T27" fmla="*/ 110 h 129"/>
                <a:gd name="T28" fmla="*/ 117 w 117"/>
                <a:gd name="T29" fmla="*/ 57 h 129"/>
                <a:gd name="T30" fmla="*/ 64 w 117"/>
                <a:gd name="T31" fmla="*/ 57 h 129"/>
                <a:gd name="T32" fmla="*/ 64 w 117"/>
                <a:gd name="T33"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29">
                  <a:moveTo>
                    <a:pt x="64" y="76"/>
                  </a:moveTo>
                  <a:cubicBezTo>
                    <a:pt x="96" y="76"/>
                    <a:pt x="96" y="76"/>
                    <a:pt x="96" y="76"/>
                  </a:cubicBezTo>
                  <a:cubicBezTo>
                    <a:pt x="96" y="100"/>
                    <a:pt x="96" y="100"/>
                    <a:pt x="96" y="100"/>
                  </a:cubicBezTo>
                  <a:cubicBezTo>
                    <a:pt x="88" y="105"/>
                    <a:pt x="77" y="109"/>
                    <a:pt x="66" y="109"/>
                  </a:cubicBezTo>
                  <a:cubicBezTo>
                    <a:pt x="40" y="109"/>
                    <a:pt x="23" y="90"/>
                    <a:pt x="23" y="65"/>
                  </a:cubicBezTo>
                  <a:cubicBezTo>
                    <a:pt x="23" y="64"/>
                    <a:pt x="23" y="64"/>
                    <a:pt x="23" y="64"/>
                  </a:cubicBezTo>
                  <a:cubicBezTo>
                    <a:pt x="23" y="40"/>
                    <a:pt x="41" y="20"/>
                    <a:pt x="64" y="20"/>
                  </a:cubicBezTo>
                  <a:cubicBezTo>
                    <a:pt x="79" y="20"/>
                    <a:pt x="89" y="26"/>
                    <a:pt x="98" y="34"/>
                  </a:cubicBezTo>
                  <a:cubicBezTo>
                    <a:pt x="112" y="17"/>
                    <a:pt x="112" y="17"/>
                    <a:pt x="112" y="17"/>
                  </a:cubicBezTo>
                  <a:cubicBezTo>
                    <a:pt x="99" y="6"/>
                    <a:pt x="86" y="0"/>
                    <a:pt x="65" y="0"/>
                  </a:cubicBezTo>
                  <a:cubicBezTo>
                    <a:pt x="27" y="0"/>
                    <a:pt x="0" y="30"/>
                    <a:pt x="0" y="65"/>
                  </a:cubicBezTo>
                  <a:cubicBezTo>
                    <a:pt x="0" y="65"/>
                    <a:pt x="0" y="65"/>
                    <a:pt x="0" y="65"/>
                  </a:cubicBezTo>
                  <a:cubicBezTo>
                    <a:pt x="0" y="101"/>
                    <a:pt x="26" y="129"/>
                    <a:pt x="65" y="129"/>
                  </a:cubicBezTo>
                  <a:cubicBezTo>
                    <a:pt x="87" y="129"/>
                    <a:pt x="104" y="120"/>
                    <a:pt x="117" y="110"/>
                  </a:cubicBezTo>
                  <a:cubicBezTo>
                    <a:pt x="117" y="57"/>
                    <a:pt x="117" y="57"/>
                    <a:pt x="117" y="57"/>
                  </a:cubicBezTo>
                  <a:cubicBezTo>
                    <a:pt x="64" y="57"/>
                    <a:pt x="64" y="57"/>
                    <a:pt x="64" y="57"/>
                  </a:cubicBezTo>
                  <a:cubicBezTo>
                    <a:pt x="64" y="76"/>
                    <a:pt x="64" y="76"/>
                    <a:pt x="64"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8" name="Freeform 11"/>
            <p:cNvSpPr>
              <a:spLocks noEditPoints="1"/>
            </p:cNvSpPr>
            <p:nvPr userDrawn="1"/>
          </p:nvSpPr>
          <p:spPr bwMode="auto">
            <a:xfrm>
              <a:off x="-2538413" y="4822825"/>
              <a:ext cx="487363" cy="484188"/>
            </a:xfrm>
            <a:custGeom>
              <a:avLst/>
              <a:gdLst>
                <a:gd name="T0" fmla="*/ 65 w 130"/>
                <a:gd name="T1" fmla="*/ 0 h 129"/>
                <a:gd name="T2" fmla="*/ 0 w 130"/>
                <a:gd name="T3" fmla="*/ 65 h 129"/>
                <a:gd name="T4" fmla="*/ 0 w 130"/>
                <a:gd name="T5" fmla="*/ 65 h 129"/>
                <a:gd name="T6" fmla="*/ 65 w 130"/>
                <a:gd name="T7" fmla="*/ 129 h 129"/>
                <a:gd name="T8" fmla="*/ 130 w 130"/>
                <a:gd name="T9" fmla="*/ 65 h 129"/>
                <a:gd name="T10" fmla="*/ 130 w 130"/>
                <a:gd name="T11" fmla="*/ 64 h 129"/>
                <a:gd name="T12" fmla="*/ 65 w 130"/>
                <a:gd name="T13" fmla="*/ 0 h 129"/>
                <a:gd name="T14" fmla="*/ 107 w 130"/>
                <a:gd name="T15" fmla="*/ 65 h 129"/>
                <a:gd name="T16" fmla="*/ 65 w 130"/>
                <a:gd name="T17" fmla="*/ 109 h 129"/>
                <a:gd name="T18" fmla="*/ 23 w 130"/>
                <a:gd name="T19" fmla="*/ 65 h 129"/>
                <a:gd name="T20" fmla="*/ 23 w 130"/>
                <a:gd name="T21" fmla="*/ 64 h 129"/>
                <a:gd name="T22" fmla="*/ 65 w 130"/>
                <a:gd name="T23" fmla="*/ 20 h 129"/>
                <a:gd name="T24" fmla="*/ 107 w 130"/>
                <a:gd name="T25" fmla="*/ 65 h 129"/>
                <a:gd name="T26" fmla="*/ 107 w 130"/>
                <a:gd name="T27" fmla="*/ 6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129">
                  <a:moveTo>
                    <a:pt x="65" y="0"/>
                  </a:moveTo>
                  <a:cubicBezTo>
                    <a:pt x="27" y="0"/>
                    <a:pt x="0" y="30"/>
                    <a:pt x="0" y="65"/>
                  </a:cubicBezTo>
                  <a:cubicBezTo>
                    <a:pt x="0" y="65"/>
                    <a:pt x="0" y="65"/>
                    <a:pt x="0" y="65"/>
                  </a:cubicBezTo>
                  <a:cubicBezTo>
                    <a:pt x="0" y="100"/>
                    <a:pt x="27" y="129"/>
                    <a:pt x="65" y="129"/>
                  </a:cubicBezTo>
                  <a:cubicBezTo>
                    <a:pt x="103" y="129"/>
                    <a:pt x="130" y="100"/>
                    <a:pt x="130" y="65"/>
                  </a:cubicBezTo>
                  <a:cubicBezTo>
                    <a:pt x="130" y="64"/>
                    <a:pt x="130" y="64"/>
                    <a:pt x="130" y="64"/>
                  </a:cubicBezTo>
                  <a:cubicBezTo>
                    <a:pt x="130" y="29"/>
                    <a:pt x="103" y="0"/>
                    <a:pt x="65" y="0"/>
                  </a:cubicBezTo>
                  <a:close/>
                  <a:moveTo>
                    <a:pt x="107" y="65"/>
                  </a:moveTo>
                  <a:cubicBezTo>
                    <a:pt x="107" y="89"/>
                    <a:pt x="90" y="109"/>
                    <a:pt x="65" y="109"/>
                  </a:cubicBezTo>
                  <a:cubicBezTo>
                    <a:pt x="40" y="109"/>
                    <a:pt x="23" y="89"/>
                    <a:pt x="23" y="65"/>
                  </a:cubicBezTo>
                  <a:cubicBezTo>
                    <a:pt x="23" y="64"/>
                    <a:pt x="23" y="64"/>
                    <a:pt x="23" y="64"/>
                  </a:cubicBezTo>
                  <a:cubicBezTo>
                    <a:pt x="23" y="40"/>
                    <a:pt x="40" y="20"/>
                    <a:pt x="65" y="20"/>
                  </a:cubicBezTo>
                  <a:cubicBezTo>
                    <a:pt x="89" y="20"/>
                    <a:pt x="107" y="40"/>
                    <a:pt x="107" y="65"/>
                  </a:cubicBezTo>
                  <a:cubicBezTo>
                    <a:pt x="107" y="65"/>
                    <a:pt x="107" y="65"/>
                    <a:pt x="107"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59" name="Freeform 12"/>
            <p:cNvSpPr>
              <a:spLocks/>
            </p:cNvSpPr>
            <p:nvPr userDrawn="1"/>
          </p:nvSpPr>
          <p:spPr bwMode="auto">
            <a:xfrm>
              <a:off x="-2058988" y="4830763"/>
              <a:ext cx="461963" cy="471488"/>
            </a:xfrm>
            <a:custGeom>
              <a:avLst/>
              <a:gdLst>
                <a:gd name="T0" fmla="*/ 147 w 291"/>
                <a:gd name="T1" fmla="*/ 227 h 297"/>
                <a:gd name="T2" fmla="*/ 57 w 291"/>
                <a:gd name="T3" fmla="*/ 0 h 297"/>
                <a:gd name="T4" fmla="*/ 0 w 291"/>
                <a:gd name="T5" fmla="*/ 0 h 297"/>
                <a:gd name="T6" fmla="*/ 123 w 291"/>
                <a:gd name="T7" fmla="*/ 297 h 297"/>
                <a:gd name="T8" fmla="*/ 168 w 291"/>
                <a:gd name="T9" fmla="*/ 297 h 297"/>
                <a:gd name="T10" fmla="*/ 291 w 291"/>
                <a:gd name="T11" fmla="*/ 0 h 297"/>
                <a:gd name="T12" fmla="*/ 234 w 291"/>
                <a:gd name="T13" fmla="*/ 0 h 297"/>
                <a:gd name="T14" fmla="*/ 147 w 291"/>
                <a:gd name="T15" fmla="*/ 227 h 297"/>
                <a:gd name="T16" fmla="*/ 147 w 291"/>
                <a:gd name="T17" fmla="*/ 22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297">
                  <a:moveTo>
                    <a:pt x="147" y="227"/>
                  </a:moveTo>
                  <a:lnTo>
                    <a:pt x="57" y="0"/>
                  </a:lnTo>
                  <a:lnTo>
                    <a:pt x="0" y="0"/>
                  </a:lnTo>
                  <a:lnTo>
                    <a:pt x="123" y="297"/>
                  </a:lnTo>
                  <a:lnTo>
                    <a:pt x="168" y="297"/>
                  </a:lnTo>
                  <a:lnTo>
                    <a:pt x="291" y="0"/>
                  </a:lnTo>
                  <a:lnTo>
                    <a:pt x="234" y="0"/>
                  </a:lnTo>
                  <a:lnTo>
                    <a:pt x="147" y="227"/>
                  </a:lnTo>
                  <a:lnTo>
                    <a:pt x="147"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0" name="Freeform 13"/>
            <p:cNvSpPr>
              <a:spLocks/>
            </p:cNvSpPr>
            <p:nvPr userDrawn="1"/>
          </p:nvSpPr>
          <p:spPr bwMode="auto">
            <a:xfrm>
              <a:off x="-1541463" y="4830763"/>
              <a:ext cx="349250" cy="468313"/>
            </a:xfrm>
            <a:custGeom>
              <a:avLst/>
              <a:gdLst>
                <a:gd name="T0" fmla="*/ 50 w 220"/>
                <a:gd name="T1" fmla="*/ 170 h 295"/>
                <a:gd name="T2" fmla="*/ 199 w 220"/>
                <a:gd name="T3" fmla="*/ 170 h 295"/>
                <a:gd name="T4" fmla="*/ 199 w 220"/>
                <a:gd name="T5" fmla="*/ 123 h 295"/>
                <a:gd name="T6" fmla="*/ 50 w 220"/>
                <a:gd name="T7" fmla="*/ 123 h 295"/>
                <a:gd name="T8" fmla="*/ 50 w 220"/>
                <a:gd name="T9" fmla="*/ 47 h 295"/>
                <a:gd name="T10" fmla="*/ 218 w 220"/>
                <a:gd name="T11" fmla="*/ 47 h 295"/>
                <a:gd name="T12" fmla="*/ 218 w 220"/>
                <a:gd name="T13" fmla="*/ 0 h 295"/>
                <a:gd name="T14" fmla="*/ 0 w 220"/>
                <a:gd name="T15" fmla="*/ 0 h 295"/>
                <a:gd name="T16" fmla="*/ 0 w 220"/>
                <a:gd name="T17" fmla="*/ 295 h 295"/>
                <a:gd name="T18" fmla="*/ 220 w 220"/>
                <a:gd name="T19" fmla="*/ 295 h 295"/>
                <a:gd name="T20" fmla="*/ 220 w 220"/>
                <a:gd name="T21" fmla="*/ 248 h 295"/>
                <a:gd name="T22" fmla="*/ 50 w 220"/>
                <a:gd name="T23" fmla="*/ 248 h 295"/>
                <a:gd name="T24" fmla="*/ 50 w 220"/>
                <a:gd name="T25" fmla="*/ 170 h 295"/>
                <a:gd name="T26" fmla="*/ 50 w 220"/>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295">
                  <a:moveTo>
                    <a:pt x="50" y="170"/>
                  </a:moveTo>
                  <a:lnTo>
                    <a:pt x="199" y="170"/>
                  </a:lnTo>
                  <a:lnTo>
                    <a:pt x="199" y="123"/>
                  </a:lnTo>
                  <a:lnTo>
                    <a:pt x="50" y="123"/>
                  </a:lnTo>
                  <a:lnTo>
                    <a:pt x="50" y="47"/>
                  </a:lnTo>
                  <a:lnTo>
                    <a:pt x="218" y="47"/>
                  </a:lnTo>
                  <a:lnTo>
                    <a:pt x="218" y="0"/>
                  </a:lnTo>
                  <a:lnTo>
                    <a:pt x="0" y="0"/>
                  </a:lnTo>
                  <a:lnTo>
                    <a:pt x="0" y="295"/>
                  </a:lnTo>
                  <a:lnTo>
                    <a:pt x="220" y="295"/>
                  </a:lnTo>
                  <a:lnTo>
                    <a:pt x="220" y="248"/>
                  </a:lnTo>
                  <a:lnTo>
                    <a:pt x="50" y="248"/>
                  </a:lnTo>
                  <a:lnTo>
                    <a:pt x="50" y="170"/>
                  </a:lnTo>
                  <a:lnTo>
                    <a:pt x="5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1" name="Freeform 14"/>
            <p:cNvSpPr>
              <a:spLocks noEditPoints="1"/>
            </p:cNvSpPr>
            <p:nvPr userDrawn="1"/>
          </p:nvSpPr>
          <p:spPr bwMode="auto">
            <a:xfrm>
              <a:off x="-1112838" y="4830763"/>
              <a:ext cx="393700" cy="468313"/>
            </a:xfrm>
            <a:custGeom>
              <a:avLst/>
              <a:gdLst>
                <a:gd name="T0" fmla="*/ 101 w 105"/>
                <a:gd name="T1" fmla="*/ 40 h 125"/>
                <a:gd name="T2" fmla="*/ 101 w 105"/>
                <a:gd name="T3" fmla="*/ 40 h 125"/>
                <a:gd name="T4" fmla="*/ 91 w 105"/>
                <a:gd name="T5" fmla="*/ 13 h 125"/>
                <a:gd name="T6" fmla="*/ 55 w 105"/>
                <a:gd name="T7" fmla="*/ 0 h 125"/>
                <a:gd name="T8" fmla="*/ 0 w 105"/>
                <a:gd name="T9" fmla="*/ 0 h 125"/>
                <a:gd name="T10" fmla="*/ 0 w 105"/>
                <a:gd name="T11" fmla="*/ 125 h 125"/>
                <a:gd name="T12" fmla="*/ 22 w 105"/>
                <a:gd name="T13" fmla="*/ 125 h 125"/>
                <a:gd name="T14" fmla="*/ 22 w 105"/>
                <a:gd name="T15" fmla="*/ 81 h 125"/>
                <a:gd name="T16" fmla="*/ 49 w 105"/>
                <a:gd name="T17" fmla="*/ 81 h 125"/>
                <a:gd name="T18" fmla="*/ 80 w 105"/>
                <a:gd name="T19" fmla="*/ 125 h 125"/>
                <a:gd name="T20" fmla="*/ 105 w 105"/>
                <a:gd name="T21" fmla="*/ 125 h 125"/>
                <a:gd name="T22" fmla="*/ 72 w 105"/>
                <a:gd name="T23" fmla="*/ 78 h 125"/>
                <a:gd name="T24" fmla="*/ 101 w 105"/>
                <a:gd name="T25" fmla="*/ 40 h 125"/>
                <a:gd name="T26" fmla="*/ 22 w 105"/>
                <a:gd name="T27" fmla="*/ 62 h 125"/>
                <a:gd name="T28" fmla="*/ 22 w 105"/>
                <a:gd name="T29" fmla="*/ 20 h 125"/>
                <a:gd name="T30" fmla="*/ 53 w 105"/>
                <a:gd name="T31" fmla="*/ 20 h 125"/>
                <a:gd name="T32" fmla="*/ 79 w 105"/>
                <a:gd name="T33" fmla="*/ 41 h 125"/>
                <a:gd name="T34" fmla="*/ 79 w 105"/>
                <a:gd name="T35" fmla="*/ 41 h 125"/>
                <a:gd name="T36" fmla="*/ 54 w 105"/>
                <a:gd name="T37" fmla="*/ 62 h 125"/>
                <a:gd name="T38" fmla="*/ 22 w 105"/>
                <a:gd name="T39"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25">
                  <a:moveTo>
                    <a:pt x="101" y="40"/>
                  </a:moveTo>
                  <a:cubicBezTo>
                    <a:pt x="101" y="40"/>
                    <a:pt x="101" y="40"/>
                    <a:pt x="101" y="40"/>
                  </a:cubicBezTo>
                  <a:cubicBezTo>
                    <a:pt x="101" y="29"/>
                    <a:pt x="98" y="20"/>
                    <a:pt x="91" y="13"/>
                  </a:cubicBezTo>
                  <a:cubicBezTo>
                    <a:pt x="83" y="5"/>
                    <a:pt x="71" y="0"/>
                    <a:pt x="55" y="0"/>
                  </a:cubicBezTo>
                  <a:cubicBezTo>
                    <a:pt x="0" y="0"/>
                    <a:pt x="0" y="0"/>
                    <a:pt x="0" y="0"/>
                  </a:cubicBezTo>
                  <a:cubicBezTo>
                    <a:pt x="0" y="125"/>
                    <a:pt x="0" y="125"/>
                    <a:pt x="0" y="125"/>
                  </a:cubicBezTo>
                  <a:cubicBezTo>
                    <a:pt x="22" y="125"/>
                    <a:pt x="22" y="125"/>
                    <a:pt x="22" y="125"/>
                  </a:cubicBezTo>
                  <a:cubicBezTo>
                    <a:pt x="22" y="81"/>
                    <a:pt x="22" y="81"/>
                    <a:pt x="22" y="81"/>
                  </a:cubicBezTo>
                  <a:cubicBezTo>
                    <a:pt x="49" y="81"/>
                    <a:pt x="49" y="81"/>
                    <a:pt x="49" y="81"/>
                  </a:cubicBezTo>
                  <a:cubicBezTo>
                    <a:pt x="80" y="125"/>
                    <a:pt x="80" y="125"/>
                    <a:pt x="80" y="125"/>
                  </a:cubicBezTo>
                  <a:cubicBezTo>
                    <a:pt x="105" y="125"/>
                    <a:pt x="105" y="125"/>
                    <a:pt x="105" y="125"/>
                  </a:cubicBezTo>
                  <a:cubicBezTo>
                    <a:pt x="72" y="78"/>
                    <a:pt x="72" y="78"/>
                    <a:pt x="72" y="78"/>
                  </a:cubicBezTo>
                  <a:cubicBezTo>
                    <a:pt x="89" y="73"/>
                    <a:pt x="101" y="60"/>
                    <a:pt x="101" y="40"/>
                  </a:cubicBezTo>
                  <a:close/>
                  <a:moveTo>
                    <a:pt x="22" y="62"/>
                  </a:moveTo>
                  <a:cubicBezTo>
                    <a:pt x="22" y="20"/>
                    <a:pt x="22" y="20"/>
                    <a:pt x="22" y="20"/>
                  </a:cubicBezTo>
                  <a:cubicBezTo>
                    <a:pt x="53" y="20"/>
                    <a:pt x="53" y="20"/>
                    <a:pt x="53" y="20"/>
                  </a:cubicBezTo>
                  <a:cubicBezTo>
                    <a:pt x="70" y="20"/>
                    <a:pt x="79" y="28"/>
                    <a:pt x="79" y="41"/>
                  </a:cubicBezTo>
                  <a:cubicBezTo>
                    <a:pt x="79" y="41"/>
                    <a:pt x="79" y="41"/>
                    <a:pt x="79" y="41"/>
                  </a:cubicBezTo>
                  <a:cubicBezTo>
                    <a:pt x="79" y="54"/>
                    <a:pt x="69" y="62"/>
                    <a:pt x="54" y="62"/>
                  </a:cubicBezTo>
                  <a:cubicBezTo>
                    <a:pt x="22" y="62"/>
                    <a:pt x="22" y="62"/>
                    <a:pt x="2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2" name="Freeform 15"/>
            <p:cNvSpPr>
              <a:spLocks/>
            </p:cNvSpPr>
            <p:nvPr userDrawn="1"/>
          </p:nvSpPr>
          <p:spPr bwMode="auto">
            <a:xfrm>
              <a:off x="-658813" y="4830763"/>
              <a:ext cx="404813" cy="468313"/>
            </a:xfrm>
            <a:custGeom>
              <a:avLst/>
              <a:gdLst>
                <a:gd name="T0" fmla="*/ 203 w 255"/>
                <a:gd name="T1" fmla="*/ 203 h 295"/>
                <a:gd name="T2" fmla="*/ 47 w 255"/>
                <a:gd name="T3" fmla="*/ 0 h 295"/>
                <a:gd name="T4" fmla="*/ 0 w 255"/>
                <a:gd name="T5" fmla="*/ 0 h 295"/>
                <a:gd name="T6" fmla="*/ 0 w 255"/>
                <a:gd name="T7" fmla="*/ 295 h 295"/>
                <a:gd name="T8" fmla="*/ 49 w 255"/>
                <a:gd name="T9" fmla="*/ 295 h 295"/>
                <a:gd name="T10" fmla="*/ 49 w 255"/>
                <a:gd name="T11" fmla="*/ 85 h 295"/>
                <a:gd name="T12" fmla="*/ 212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49" y="295"/>
                  </a:lnTo>
                  <a:lnTo>
                    <a:pt x="49" y="85"/>
                  </a:lnTo>
                  <a:lnTo>
                    <a:pt x="212" y="295"/>
                  </a:lnTo>
                  <a:lnTo>
                    <a:pt x="255" y="295"/>
                  </a:lnTo>
                  <a:lnTo>
                    <a:pt x="255" y="0"/>
                  </a:lnTo>
                  <a:lnTo>
                    <a:pt x="203" y="0"/>
                  </a:lnTo>
                  <a:lnTo>
                    <a:pt x="203" y="203"/>
                  </a:lnTo>
                  <a:lnTo>
                    <a:pt x="203"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3" name="Freeform 16"/>
            <p:cNvSpPr>
              <a:spLocks/>
            </p:cNvSpPr>
            <p:nvPr userDrawn="1"/>
          </p:nvSpPr>
          <p:spPr bwMode="auto">
            <a:xfrm>
              <a:off x="-171450" y="4830763"/>
              <a:ext cx="457200" cy="468313"/>
            </a:xfrm>
            <a:custGeom>
              <a:avLst/>
              <a:gdLst>
                <a:gd name="T0" fmla="*/ 144 w 288"/>
                <a:gd name="T1" fmla="*/ 139 h 295"/>
                <a:gd name="T2" fmla="*/ 54 w 288"/>
                <a:gd name="T3" fmla="*/ 0 h 295"/>
                <a:gd name="T4" fmla="*/ 0 w 288"/>
                <a:gd name="T5" fmla="*/ 0 h 295"/>
                <a:gd name="T6" fmla="*/ 0 w 288"/>
                <a:gd name="T7" fmla="*/ 295 h 295"/>
                <a:gd name="T8" fmla="*/ 52 w 288"/>
                <a:gd name="T9" fmla="*/ 295 h 295"/>
                <a:gd name="T10" fmla="*/ 52 w 288"/>
                <a:gd name="T11" fmla="*/ 85 h 295"/>
                <a:gd name="T12" fmla="*/ 141 w 288"/>
                <a:gd name="T13" fmla="*/ 222 h 295"/>
                <a:gd name="T14" fmla="*/ 144 w 288"/>
                <a:gd name="T15" fmla="*/ 222 h 295"/>
                <a:gd name="T16" fmla="*/ 236 w 288"/>
                <a:gd name="T17" fmla="*/ 85 h 295"/>
                <a:gd name="T18" fmla="*/ 236 w 288"/>
                <a:gd name="T19" fmla="*/ 295 h 295"/>
                <a:gd name="T20" fmla="*/ 288 w 288"/>
                <a:gd name="T21" fmla="*/ 295 h 295"/>
                <a:gd name="T22" fmla="*/ 288 w 288"/>
                <a:gd name="T23" fmla="*/ 0 h 295"/>
                <a:gd name="T24" fmla="*/ 234 w 288"/>
                <a:gd name="T25" fmla="*/ 0 h 295"/>
                <a:gd name="T26" fmla="*/ 144 w 288"/>
                <a:gd name="T27" fmla="*/ 139 h 295"/>
                <a:gd name="T28" fmla="*/ 144 w 288"/>
                <a:gd name="T29" fmla="*/ 13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95">
                  <a:moveTo>
                    <a:pt x="144" y="139"/>
                  </a:moveTo>
                  <a:lnTo>
                    <a:pt x="54" y="0"/>
                  </a:lnTo>
                  <a:lnTo>
                    <a:pt x="0" y="0"/>
                  </a:lnTo>
                  <a:lnTo>
                    <a:pt x="0" y="295"/>
                  </a:lnTo>
                  <a:lnTo>
                    <a:pt x="52" y="295"/>
                  </a:lnTo>
                  <a:lnTo>
                    <a:pt x="52" y="85"/>
                  </a:lnTo>
                  <a:lnTo>
                    <a:pt x="141" y="222"/>
                  </a:lnTo>
                  <a:lnTo>
                    <a:pt x="144" y="222"/>
                  </a:lnTo>
                  <a:lnTo>
                    <a:pt x="236" y="85"/>
                  </a:lnTo>
                  <a:lnTo>
                    <a:pt x="236" y="295"/>
                  </a:lnTo>
                  <a:lnTo>
                    <a:pt x="288" y="295"/>
                  </a:lnTo>
                  <a:lnTo>
                    <a:pt x="288" y="0"/>
                  </a:lnTo>
                  <a:lnTo>
                    <a:pt x="234" y="0"/>
                  </a:lnTo>
                  <a:lnTo>
                    <a:pt x="144" y="139"/>
                  </a:lnTo>
                  <a:lnTo>
                    <a:pt x="144"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4" name="Freeform 17"/>
            <p:cNvSpPr>
              <a:spLocks/>
            </p:cNvSpPr>
            <p:nvPr userDrawn="1"/>
          </p:nvSpPr>
          <p:spPr bwMode="auto">
            <a:xfrm>
              <a:off x="365125" y="4830763"/>
              <a:ext cx="347663" cy="468313"/>
            </a:xfrm>
            <a:custGeom>
              <a:avLst/>
              <a:gdLst>
                <a:gd name="T0" fmla="*/ 52 w 219"/>
                <a:gd name="T1" fmla="*/ 170 h 295"/>
                <a:gd name="T2" fmla="*/ 198 w 219"/>
                <a:gd name="T3" fmla="*/ 170 h 295"/>
                <a:gd name="T4" fmla="*/ 198 w 219"/>
                <a:gd name="T5" fmla="*/ 123 h 295"/>
                <a:gd name="T6" fmla="*/ 52 w 219"/>
                <a:gd name="T7" fmla="*/ 123 h 295"/>
                <a:gd name="T8" fmla="*/ 52 w 219"/>
                <a:gd name="T9" fmla="*/ 47 h 295"/>
                <a:gd name="T10" fmla="*/ 217 w 219"/>
                <a:gd name="T11" fmla="*/ 47 h 295"/>
                <a:gd name="T12" fmla="*/ 217 w 219"/>
                <a:gd name="T13" fmla="*/ 0 h 295"/>
                <a:gd name="T14" fmla="*/ 0 w 219"/>
                <a:gd name="T15" fmla="*/ 0 h 295"/>
                <a:gd name="T16" fmla="*/ 0 w 219"/>
                <a:gd name="T17" fmla="*/ 295 h 295"/>
                <a:gd name="T18" fmla="*/ 219 w 219"/>
                <a:gd name="T19" fmla="*/ 295 h 295"/>
                <a:gd name="T20" fmla="*/ 219 w 219"/>
                <a:gd name="T21" fmla="*/ 248 h 295"/>
                <a:gd name="T22" fmla="*/ 52 w 219"/>
                <a:gd name="T23" fmla="*/ 248 h 295"/>
                <a:gd name="T24" fmla="*/ 52 w 219"/>
                <a:gd name="T25" fmla="*/ 170 h 295"/>
                <a:gd name="T26" fmla="*/ 52 w 219"/>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9" h="295">
                  <a:moveTo>
                    <a:pt x="52" y="170"/>
                  </a:moveTo>
                  <a:lnTo>
                    <a:pt x="198" y="170"/>
                  </a:lnTo>
                  <a:lnTo>
                    <a:pt x="198" y="123"/>
                  </a:lnTo>
                  <a:lnTo>
                    <a:pt x="52" y="123"/>
                  </a:lnTo>
                  <a:lnTo>
                    <a:pt x="52" y="47"/>
                  </a:lnTo>
                  <a:lnTo>
                    <a:pt x="217" y="47"/>
                  </a:lnTo>
                  <a:lnTo>
                    <a:pt x="217" y="0"/>
                  </a:lnTo>
                  <a:lnTo>
                    <a:pt x="0" y="0"/>
                  </a:lnTo>
                  <a:lnTo>
                    <a:pt x="0" y="295"/>
                  </a:lnTo>
                  <a:lnTo>
                    <a:pt x="219" y="295"/>
                  </a:lnTo>
                  <a:lnTo>
                    <a:pt x="219" y="248"/>
                  </a:lnTo>
                  <a:lnTo>
                    <a:pt x="52" y="248"/>
                  </a:lnTo>
                  <a:lnTo>
                    <a:pt x="52" y="170"/>
                  </a:lnTo>
                  <a:lnTo>
                    <a:pt x="5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5" name="Freeform 18"/>
            <p:cNvSpPr>
              <a:spLocks/>
            </p:cNvSpPr>
            <p:nvPr userDrawn="1"/>
          </p:nvSpPr>
          <p:spPr bwMode="auto">
            <a:xfrm>
              <a:off x="795338" y="4830763"/>
              <a:ext cx="404813" cy="468313"/>
            </a:xfrm>
            <a:custGeom>
              <a:avLst/>
              <a:gdLst>
                <a:gd name="T0" fmla="*/ 203 w 255"/>
                <a:gd name="T1" fmla="*/ 203 h 295"/>
                <a:gd name="T2" fmla="*/ 47 w 255"/>
                <a:gd name="T3" fmla="*/ 0 h 295"/>
                <a:gd name="T4" fmla="*/ 0 w 255"/>
                <a:gd name="T5" fmla="*/ 0 h 295"/>
                <a:gd name="T6" fmla="*/ 0 w 255"/>
                <a:gd name="T7" fmla="*/ 295 h 295"/>
                <a:gd name="T8" fmla="*/ 50 w 255"/>
                <a:gd name="T9" fmla="*/ 295 h 295"/>
                <a:gd name="T10" fmla="*/ 50 w 255"/>
                <a:gd name="T11" fmla="*/ 85 h 295"/>
                <a:gd name="T12" fmla="*/ 213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50" y="295"/>
                  </a:lnTo>
                  <a:lnTo>
                    <a:pt x="50" y="85"/>
                  </a:lnTo>
                  <a:lnTo>
                    <a:pt x="213" y="295"/>
                  </a:lnTo>
                  <a:lnTo>
                    <a:pt x="255" y="295"/>
                  </a:lnTo>
                  <a:lnTo>
                    <a:pt x="255" y="0"/>
                  </a:lnTo>
                  <a:lnTo>
                    <a:pt x="203" y="0"/>
                  </a:lnTo>
                  <a:lnTo>
                    <a:pt x="203" y="203"/>
                  </a:lnTo>
                  <a:lnTo>
                    <a:pt x="203"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6" name="Freeform 19"/>
            <p:cNvSpPr>
              <a:spLocks/>
            </p:cNvSpPr>
            <p:nvPr userDrawn="1"/>
          </p:nvSpPr>
          <p:spPr bwMode="auto">
            <a:xfrm>
              <a:off x="1263650" y="4830763"/>
              <a:ext cx="379413" cy="468313"/>
            </a:xfrm>
            <a:custGeom>
              <a:avLst/>
              <a:gdLst>
                <a:gd name="T0" fmla="*/ 0 w 239"/>
                <a:gd name="T1" fmla="*/ 49 h 295"/>
                <a:gd name="T2" fmla="*/ 95 w 239"/>
                <a:gd name="T3" fmla="*/ 49 h 295"/>
                <a:gd name="T4" fmla="*/ 95 w 239"/>
                <a:gd name="T5" fmla="*/ 295 h 295"/>
                <a:gd name="T6" fmla="*/ 147 w 239"/>
                <a:gd name="T7" fmla="*/ 295 h 295"/>
                <a:gd name="T8" fmla="*/ 147 w 239"/>
                <a:gd name="T9" fmla="*/ 49 h 295"/>
                <a:gd name="T10" fmla="*/ 239 w 239"/>
                <a:gd name="T11" fmla="*/ 49 h 295"/>
                <a:gd name="T12" fmla="*/ 239 w 239"/>
                <a:gd name="T13" fmla="*/ 0 h 295"/>
                <a:gd name="T14" fmla="*/ 0 w 239"/>
                <a:gd name="T15" fmla="*/ 0 h 295"/>
                <a:gd name="T16" fmla="*/ 0 w 239"/>
                <a:gd name="T17" fmla="*/ 49 h 295"/>
                <a:gd name="T18" fmla="*/ 0 w 239"/>
                <a:gd name="T19" fmla="*/ 4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295">
                  <a:moveTo>
                    <a:pt x="0" y="49"/>
                  </a:moveTo>
                  <a:lnTo>
                    <a:pt x="95" y="49"/>
                  </a:lnTo>
                  <a:lnTo>
                    <a:pt x="95" y="295"/>
                  </a:lnTo>
                  <a:lnTo>
                    <a:pt x="147" y="295"/>
                  </a:lnTo>
                  <a:lnTo>
                    <a:pt x="147" y="49"/>
                  </a:lnTo>
                  <a:lnTo>
                    <a:pt x="239" y="49"/>
                  </a:lnTo>
                  <a:lnTo>
                    <a:pt x="239" y="0"/>
                  </a:lnTo>
                  <a:lnTo>
                    <a:pt x="0" y="0"/>
                  </a:lnTo>
                  <a:lnTo>
                    <a:pt x="0" y="49"/>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7" name="Freeform 20"/>
            <p:cNvSpPr>
              <a:spLocks/>
            </p:cNvSpPr>
            <p:nvPr userDrawn="1"/>
          </p:nvSpPr>
          <p:spPr bwMode="auto">
            <a:xfrm>
              <a:off x="-1390650" y="3067050"/>
              <a:ext cx="1211263" cy="1571625"/>
            </a:xfrm>
            <a:custGeom>
              <a:avLst/>
              <a:gdLst>
                <a:gd name="T0" fmla="*/ 193 w 323"/>
                <a:gd name="T1" fmla="*/ 169 h 419"/>
                <a:gd name="T2" fmla="*/ 105 w 323"/>
                <a:gd name="T3" fmla="*/ 116 h 419"/>
                <a:gd name="T4" fmla="*/ 105 w 323"/>
                <a:gd name="T5" fmla="*/ 114 h 419"/>
                <a:gd name="T6" fmla="*/ 158 w 323"/>
                <a:gd name="T7" fmla="*/ 79 h 419"/>
                <a:gd name="T8" fmla="*/ 264 w 323"/>
                <a:gd name="T9" fmla="*/ 119 h 419"/>
                <a:gd name="T10" fmla="*/ 311 w 323"/>
                <a:gd name="T11" fmla="*/ 52 h 419"/>
                <a:gd name="T12" fmla="*/ 159 w 323"/>
                <a:gd name="T13" fmla="*/ 0 h 419"/>
                <a:gd name="T14" fmla="*/ 16 w 323"/>
                <a:gd name="T15" fmla="*/ 123 h 419"/>
                <a:gd name="T16" fmla="*/ 16 w 323"/>
                <a:gd name="T17" fmla="*/ 124 h 419"/>
                <a:gd name="T18" fmla="*/ 151 w 323"/>
                <a:gd name="T19" fmla="*/ 249 h 419"/>
                <a:gd name="T20" fmla="*/ 234 w 323"/>
                <a:gd name="T21" fmla="*/ 300 h 419"/>
                <a:gd name="T22" fmla="*/ 234 w 323"/>
                <a:gd name="T23" fmla="*/ 301 h 419"/>
                <a:gd name="T24" fmla="*/ 175 w 323"/>
                <a:gd name="T25" fmla="*/ 340 h 419"/>
                <a:gd name="T26" fmla="*/ 53 w 323"/>
                <a:gd name="T27" fmla="*/ 290 h 419"/>
                <a:gd name="T28" fmla="*/ 0 w 323"/>
                <a:gd name="T29" fmla="*/ 354 h 419"/>
                <a:gd name="T30" fmla="*/ 173 w 323"/>
                <a:gd name="T31" fmla="*/ 419 h 419"/>
                <a:gd name="T32" fmla="*/ 323 w 323"/>
                <a:gd name="T33" fmla="*/ 293 h 419"/>
                <a:gd name="T34" fmla="*/ 323 w 323"/>
                <a:gd name="T35" fmla="*/ 292 h 419"/>
                <a:gd name="T36" fmla="*/ 193 w 323"/>
                <a:gd name="T37" fmla="*/ 16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3" h="419">
                  <a:moveTo>
                    <a:pt x="193" y="169"/>
                  </a:moveTo>
                  <a:cubicBezTo>
                    <a:pt x="123" y="151"/>
                    <a:pt x="105" y="142"/>
                    <a:pt x="105" y="116"/>
                  </a:cubicBezTo>
                  <a:cubicBezTo>
                    <a:pt x="105" y="114"/>
                    <a:pt x="105" y="114"/>
                    <a:pt x="105" y="114"/>
                  </a:cubicBezTo>
                  <a:cubicBezTo>
                    <a:pt x="105" y="95"/>
                    <a:pt x="124" y="79"/>
                    <a:pt x="158" y="79"/>
                  </a:cubicBezTo>
                  <a:cubicBezTo>
                    <a:pt x="192" y="79"/>
                    <a:pt x="228" y="94"/>
                    <a:pt x="264" y="119"/>
                  </a:cubicBezTo>
                  <a:cubicBezTo>
                    <a:pt x="311" y="52"/>
                    <a:pt x="311" y="52"/>
                    <a:pt x="311" y="52"/>
                  </a:cubicBezTo>
                  <a:cubicBezTo>
                    <a:pt x="269" y="18"/>
                    <a:pt x="219" y="0"/>
                    <a:pt x="159" y="0"/>
                  </a:cubicBezTo>
                  <a:cubicBezTo>
                    <a:pt x="76" y="0"/>
                    <a:pt x="16" y="49"/>
                    <a:pt x="16" y="123"/>
                  </a:cubicBezTo>
                  <a:cubicBezTo>
                    <a:pt x="16" y="124"/>
                    <a:pt x="16" y="124"/>
                    <a:pt x="16" y="124"/>
                  </a:cubicBezTo>
                  <a:cubicBezTo>
                    <a:pt x="16" y="205"/>
                    <a:pt x="69" y="227"/>
                    <a:pt x="151" y="249"/>
                  </a:cubicBezTo>
                  <a:cubicBezTo>
                    <a:pt x="220" y="266"/>
                    <a:pt x="234" y="278"/>
                    <a:pt x="234" y="300"/>
                  </a:cubicBezTo>
                  <a:cubicBezTo>
                    <a:pt x="234" y="301"/>
                    <a:pt x="234" y="301"/>
                    <a:pt x="234" y="301"/>
                  </a:cubicBezTo>
                  <a:cubicBezTo>
                    <a:pt x="234" y="325"/>
                    <a:pt x="212" y="340"/>
                    <a:pt x="175" y="340"/>
                  </a:cubicBezTo>
                  <a:cubicBezTo>
                    <a:pt x="128" y="340"/>
                    <a:pt x="90" y="321"/>
                    <a:pt x="53" y="290"/>
                  </a:cubicBezTo>
                  <a:cubicBezTo>
                    <a:pt x="0" y="354"/>
                    <a:pt x="0" y="354"/>
                    <a:pt x="0" y="354"/>
                  </a:cubicBezTo>
                  <a:cubicBezTo>
                    <a:pt x="49" y="398"/>
                    <a:pt x="111" y="419"/>
                    <a:pt x="173" y="419"/>
                  </a:cubicBezTo>
                  <a:cubicBezTo>
                    <a:pt x="261" y="419"/>
                    <a:pt x="323" y="374"/>
                    <a:pt x="323" y="293"/>
                  </a:cubicBezTo>
                  <a:cubicBezTo>
                    <a:pt x="323" y="292"/>
                    <a:pt x="323" y="292"/>
                    <a:pt x="323" y="292"/>
                  </a:cubicBezTo>
                  <a:cubicBezTo>
                    <a:pt x="323" y="221"/>
                    <a:pt x="276" y="191"/>
                    <a:pt x="193"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8" name="Freeform 21"/>
            <p:cNvSpPr>
              <a:spLocks/>
            </p:cNvSpPr>
            <p:nvPr userDrawn="1"/>
          </p:nvSpPr>
          <p:spPr bwMode="auto">
            <a:xfrm>
              <a:off x="-2276475" y="239713"/>
              <a:ext cx="965200" cy="2339975"/>
            </a:xfrm>
            <a:custGeom>
              <a:avLst/>
              <a:gdLst>
                <a:gd name="T0" fmla="*/ 257 w 257"/>
                <a:gd name="T1" fmla="*/ 624 h 624"/>
                <a:gd name="T2" fmla="*/ 177 w 257"/>
                <a:gd name="T3" fmla="*/ 510 h 624"/>
                <a:gd name="T4" fmla="*/ 152 w 257"/>
                <a:gd name="T5" fmla="*/ 324 h 624"/>
                <a:gd name="T6" fmla="*/ 173 w 257"/>
                <a:gd name="T7" fmla="*/ 119 h 624"/>
                <a:gd name="T8" fmla="*/ 173 w 257"/>
                <a:gd name="T9" fmla="*/ 118 h 624"/>
                <a:gd name="T10" fmla="*/ 195 w 257"/>
                <a:gd name="T11" fmla="*/ 88 h 624"/>
                <a:gd name="T12" fmla="*/ 44 w 257"/>
                <a:gd name="T13" fmla="*/ 7 h 624"/>
                <a:gd name="T14" fmla="*/ 33 w 257"/>
                <a:gd name="T15" fmla="*/ 2 h 624"/>
                <a:gd name="T16" fmla="*/ 33 w 257"/>
                <a:gd name="T17" fmla="*/ 2 h 624"/>
                <a:gd name="T18" fmla="*/ 33 w 257"/>
                <a:gd name="T19" fmla="*/ 2 h 624"/>
                <a:gd name="T20" fmla="*/ 25 w 257"/>
                <a:gd name="T21" fmla="*/ 0 h 624"/>
                <a:gd name="T22" fmla="*/ 9 w 257"/>
                <a:gd name="T23" fmla="*/ 15 h 624"/>
                <a:gd name="T24" fmla="*/ 5 w 257"/>
                <a:gd name="T25" fmla="*/ 55 h 624"/>
                <a:gd name="T26" fmla="*/ 0 w 257"/>
                <a:gd name="T27" fmla="*/ 157 h 624"/>
                <a:gd name="T28" fmla="*/ 73 w 257"/>
                <a:gd name="T29" fmla="*/ 496 h 624"/>
                <a:gd name="T30" fmla="*/ 257 w 257"/>
                <a:gd name="T31"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624">
                  <a:moveTo>
                    <a:pt x="257" y="624"/>
                  </a:moveTo>
                  <a:cubicBezTo>
                    <a:pt x="229" y="602"/>
                    <a:pt x="195" y="566"/>
                    <a:pt x="177" y="510"/>
                  </a:cubicBezTo>
                  <a:cubicBezTo>
                    <a:pt x="160" y="457"/>
                    <a:pt x="152" y="394"/>
                    <a:pt x="152" y="324"/>
                  </a:cubicBezTo>
                  <a:cubicBezTo>
                    <a:pt x="152" y="226"/>
                    <a:pt x="168" y="142"/>
                    <a:pt x="173" y="119"/>
                  </a:cubicBezTo>
                  <a:cubicBezTo>
                    <a:pt x="173" y="118"/>
                    <a:pt x="173" y="118"/>
                    <a:pt x="173" y="118"/>
                  </a:cubicBezTo>
                  <a:cubicBezTo>
                    <a:pt x="176" y="104"/>
                    <a:pt x="184" y="93"/>
                    <a:pt x="195" y="88"/>
                  </a:cubicBezTo>
                  <a:cubicBezTo>
                    <a:pt x="121" y="40"/>
                    <a:pt x="57" y="12"/>
                    <a:pt x="44" y="7"/>
                  </a:cubicBezTo>
                  <a:cubicBezTo>
                    <a:pt x="37" y="4"/>
                    <a:pt x="33" y="2"/>
                    <a:pt x="33" y="2"/>
                  </a:cubicBezTo>
                  <a:cubicBezTo>
                    <a:pt x="33" y="2"/>
                    <a:pt x="33" y="2"/>
                    <a:pt x="33" y="2"/>
                  </a:cubicBezTo>
                  <a:cubicBezTo>
                    <a:pt x="33" y="2"/>
                    <a:pt x="33" y="2"/>
                    <a:pt x="33" y="2"/>
                  </a:cubicBezTo>
                  <a:cubicBezTo>
                    <a:pt x="30" y="1"/>
                    <a:pt x="27" y="0"/>
                    <a:pt x="25" y="0"/>
                  </a:cubicBezTo>
                  <a:cubicBezTo>
                    <a:pt x="16" y="0"/>
                    <a:pt x="11" y="6"/>
                    <a:pt x="9" y="15"/>
                  </a:cubicBezTo>
                  <a:cubicBezTo>
                    <a:pt x="9" y="15"/>
                    <a:pt x="7" y="30"/>
                    <a:pt x="5" y="55"/>
                  </a:cubicBezTo>
                  <a:cubicBezTo>
                    <a:pt x="3" y="78"/>
                    <a:pt x="0" y="114"/>
                    <a:pt x="0" y="157"/>
                  </a:cubicBezTo>
                  <a:cubicBezTo>
                    <a:pt x="0" y="253"/>
                    <a:pt x="13" y="391"/>
                    <a:pt x="73" y="496"/>
                  </a:cubicBezTo>
                  <a:cubicBezTo>
                    <a:pt x="119" y="576"/>
                    <a:pt x="185" y="621"/>
                    <a:pt x="257" y="6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69" name="Freeform 22"/>
            <p:cNvSpPr>
              <a:spLocks/>
            </p:cNvSpPr>
            <p:nvPr userDrawn="1"/>
          </p:nvSpPr>
          <p:spPr bwMode="auto">
            <a:xfrm>
              <a:off x="-704850" y="663575"/>
              <a:ext cx="998538" cy="1968500"/>
            </a:xfrm>
            <a:custGeom>
              <a:avLst/>
              <a:gdLst>
                <a:gd name="T0" fmla="*/ 50 w 266"/>
                <a:gd name="T1" fmla="*/ 520 h 525"/>
                <a:gd name="T2" fmla="*/ 78 w 266"/>
                <a:gd name="T3" fmla="*/ 525 h 525"/>
                <a:gd name="T4" fmla="*/ 78 w 266"/>
                <a:gd name="T5" fmla="*/ 525 h 525"/>
                <a:gd name="T6" fmla="*/ 243 w 266"/>
                <a:gd name="T7" fmla="*/ 389 h 525"/>
                <a:gd name="T8" fmla="*/ 266 w 266"/>
                <a:gd name="T9" fmla="*/ 211 h 525"/>
                <a:gd name="T10" fmla="*/ 249 w 266"/>
                <a:gd name="T11" fmla="*/ 27 h 525"/>
                <a:gd name="T12" fmla="*/ 246 w 266"/>
                <a:gd name="T13" fmla="*/ 11 h 525"/>
                <a:gd name="T14" fmla="*/ 238 w 266"/>
                <a:gd name="T15" fmla="*/ 0 h 525"/>
                <a:gd name="T16" fmla="*/ 232 w 266"/>
                <a:gd name="T17" fmla="*/ 3 h 525"/>
                <a:gd name="T18" fmla="*/ 225 w 266"/>
                <a:gd name="T19" fmla="*/ 8 h 525"/>
                <a:gd name="T20" fmla="*/ 207 w 266"/>
                <a:gd name="T21" fmla="*/ 24 h 525"/>
                <a:gd name="T22" fmla="*/ 146 w 266"/>
                <a:gd name="T23" fmla="*/ 84 h 525"/>
                <a:gd name="T24" fmla="*/ 23 w 266"/>
                <a:gd name="T25" fmla="*/ 289 h 525"/>
                <a:gd name="T26" fmla="*/ 0 w 266"/>
                <a:gd name="T27" fmla="*/ 417 h 525"/>
                <a:gd name="T28" fmla="*/ 13 w 266"/>
                <a:gd name="T29" fmla="*/ 483 h 525"/>
                <a:gd name="T30" fmla="*/ 50 w 266"/>
                <a:gd name="T31" fmla="*/ 52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525">
                  <a:moveTo>
                    <a:pt x="50" y="520"/>
                  </a:moveTo>
                  <a:cubicBezTo>
                    <a:pt x="57" y="523"/>
                    <a:pt x="67" y="525"/>
                    <a:pt x="78" y="525"/>
                  </a:cubicBezTo>
                  <a:cubicBezTo>
                    <a:pt x="78" y="525"/>
                    <a:pt x="78" y="525"/>
                    <a:pt x="78" y="525"/>
                  </a:cubicBezTo>
                  <a:cubicBezTo>
                    <a:pt x="129" y="525"/>
                    <a:pt x="213" y="483"/>
                    <a:pt x="243" y="389"/>
                  </a:cubicBezTo>
                  <a:cubicBezTo>
                    <a:pt x="258" y="338"/>
                    <a:pt x="266" y="278"/>
                    <a:pt x="266" y="211"/>
                  </a:cubicBezTo>
                  <a:cubicBezTo>
                    <a:pt x="266" y="127"/>
                    <a:pt x="254" y="54"/>
                    <a:pt x="249" y="27"/>
                  </a:cubicBezTo>
                  <a:cubicBezTo>
                    <a:pt x="247" y="16"/>
                    <a:pt x="246" y="11"/>
                    <a:pt x="246" y="11"/>
                  </a:cubicBezTo>
                  <a:cubicBezTo>
                    <a:pt x="245" y="6"/>
                    <a:pt x="242" y="0"/>
                    <a:pt x="238" y="0"/>
                  </a:cubicBezTo>
                  <a:cubicBezTo>
                    <a:pt x="236" y="0"/>
                    <a:pt x="234" y="1"/>
                    <a:pt x="232" y="3"/>
                  </a:cubicBezTo>
                  <a:cubicBezTo>
                    <a:pt x="231" y="3"/>
                    <a:pt x="229" y="5"/>
                    <a:pt x="225" y="8"/>
                  </a:cubicBezTo>
                  <a:cubicBezTo>
                    <a:pt x="221" y="12"/>
                    <a:pt x="215" y="17"/>
                    <a:pt x="207" y="24"/>
                  </a:cubicBezTo>
                  <a:cubicBezTo>
                    <a:pt x="195" y="34"/>
                    <a:pt x="173" y="55"/>
                    <a:pt x="146" y="84"/>
                  </a:cubicBezTo>
                  <a:cubicBezTo>
                    <a:pt x="104" y="131"/>
                    <a:pt x="49" y="204"/>
                    <a:pt x="23" y="289"/>
                  </a:cubicBezTo>
                  <a:cubicBezTo>
                    <a:pt x="7" y="339"/>
                    <a:pt x="0" y="382"/>
                    <a:pt x="0" y="417"/>
                  </a:cubicBezTo>
                  <a:cubicBezTo>
                    <a:pt x="0" y="443"/>
                    <a:pt x="4" y="465"/>
                    <a:pt x="13" y="483"/>
                  </a:cubicBezTo>
                  <a:cubicBezTo>
                    <a:pt x="21" y="500"/>
                    <a:pt x="33" y="512"/>
                    <a:pt x="50" y="5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0" name="Freeform 23"/>
            <p:cNvSpPr>
              <a:spLocks/>
            </p:cNvSpPr>
            <p:nvPr userDrawn="1"/>
          </p:nvSpPr>
          <p:spPr bwMode="auto">
            <a:xfrm>
              <a:off x="-1597025" y="663575"/>
              <a:ext cx="900113" cy="1968500"/>
            </a:xfrm>
            <a:custGeom>
              <a:avLst/>
              <a:gdLst>
                <a:gd name="T0" fmla="*/ 238 w 240"/>
                <a:gd name="T1" fmla="*/ 267 h 525"/>
                <a:gd name="T2" fmla="*/ 240 w 240"/>
                <a:gd name="T3" fmla="*/ 261 h 525"/>
                <a:gd name="T4" fmla="*/ 43 w 240"/>
                <a:gd name="T5" fmla="*/ 8 h 525"/>
                <a:gd name="T6" fmla="*/ 36 w 240"/>
                <a:gd name="T7" fmla="*/ 3 h 525"/>
                <a:gd name="T8" fmla="*/ 29 w 240"/>
                <a:gd name="T9" fmla="*/ 0 h 525"/>
                <a:gd name="T10" fmla="*/ 21 w 240"/>
                <a:gd name="T11" fmla="*/ 11 h 525"/>
                <a:gd name="T12" fmla="*/ 18 w 240"/>
                <a:gd name="T13" fmla="*/ 27 h 525"/>
                <a:gd name="T14" fmla="*/ 10 w 240"/>
                <a:gd name="T15" fmla="*/ 70 h 525"/>
                <a:gd name="T16" fmla="*/ 0 w 240"/>
                <a:gd name="T17" fmla="*/ 211 h 525"/>
                <a:gd name="T18" fmla="*/ 24 w 240"/>
                <a:gd name="T19" fmla="*/ 388 h 525"/>
                <a:gd name="T20" fmla="*/ 193 w 240"/>
                <a:gd name="T21" fmla="*/ 525 h 525"/>
                <a:gd name="T22" fmla="*/ 193 w 240"/>
                <a:gd name="T23" fmla="*/ 525 h 525"/>
                <a:gd name="T24" fmla="*/ 222 w 240"/>
                <a:gd name="T25" fmla="*/ 520 h 525"/>
                <a:gd name="T26" fmla="*/ 235 w 240"/>
                <a:gd name="T27" fmla="*/ 513 h 525"/>
                <a:gd name="T28" fmla="*/ 224 w 240"/>
                <a:gd name="T29" fmla="*/ 495 h 525"/>
                <a:gd name="T30" fmla="*/ 209 w 240"/>
                <a:gd name="T31" fmla="*/ 417 h 525"/>
                <a:gd name="T32" fmla="*/ 233 w 240"/>
                <a:gd name="T33" fmla="*/ 281 h 525"/>
                <a:gd name="T34" fmla="*/ 238 w 240"/>
                <a:gd name="T35" fmla="*/ 26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525">
                  <a:moveTo>
                    <a:pt x="238" y="267"/>
                  </a:moveTo>
                  <a:cubicBezTo>
                    <a:pt x="238" y="265"/>
                    <a:pt x="239" y="263"/>
                    <a:pt x="240" y="261"/>
                  </a:cubicBezTo>
                  <a:cubicBezTo>
                    <a:pt x="184" y="123"/>
                    <a:pt x="57" y="20"/>
                    <a:pt x="43" y="8"/>
                  </a:cubicBezTo>
                  <a:cubicBezTo>
                    <a:pt x="38" y="5"/>
                    <a:pt x="36" y="3"/>
                    <a:pt x="36" y="3"/>
                  </a:cubicBezTo>
                  <a:cubicBezTo>
                    <a:pt x="33" y="1"/>
                    <a:pt x="31" y="0"/>
                    <a:pt x="29" y="0"/>
                  </a:cubicBezTo>
                  <a:cubicBezTo>
                    <a:pt x="25" y="0"/>
                    <a:pt x="22" y="6"/>
                    <a:pt x="21" y="11"/>
                  </a:cubicBezTo>
                  <a:cubicBezTo>
                    <a:pt x="20" y="12"/>
                    <a:pt x="19" y="17"/>
                    <a:pt x="18" y="27"/>
                  </a:cubicBezTo>
                  <a:cubicBezTo>
                    <a:pt x="16" y="34"/>
                    <a:pt x="13" y="49"/>
                    <a:pt x="10" y="70"/>
                  </a:cubicBezTo>
                  <a:cubicBezTo>
                    <a:pt x="6" y="103"/>
                    <a:pt x="0" y="154"/>
                    <a:pt x="0" y="211"/>
                  </a:cubicBezTo>
                  <a:cubicBezTo>
                    <a:pt x="0" y="279"/>
                    <a:pt x="8" y="339"/>
                    <a:pt x="24" y="388"/>
                  </a:cubicBezTo>
                  <a:cubicBezTo>
                    <a:pt x="54" y="483"/>
                    <a:pt x="140" y="525"/>
                    <a:pt x="193" y="525"/>
                  </a:cubicBezTo>
                  <a:cubicBezTo>
                    <a:pt x="193" y="525"/>
                    <a:pt x="193" y="525"/>
                    <a:pt x="193" y="525"/>
                  </a:cubicBezTo>
                  <a:cubicBezTo>
                    <a:pt x="204" y="525"/>
                    <a:pt x="214" y="523"/>
                    <a:pt x="222" y="520"/>
                  </a:cubicBezTo>
                  <a:cubicBezTo>
                    <a:pt x="226" y="518"/>
                    <a:pt x="230" y="516"/>
                    <a:pt x="235" y="513"/>
                  </a:cubicBezTo>
                  <a:cubicBezTo>
                    <a:pt x="231" y="508"/>
                    <a:pt x="227" y="502"/>
                    <a:pt x="224" y="495"/>
                  </a:cubicBezTo>
                  <a:cubicBezTo>
                    <a:pt x="214" y="474"/>
                    <a:pt x="209" y="449"/>
                    <a:pt x="209" y="417"/>
                  </a:cubicBezTo>
                  <a:cubicBezTo>
                    <a:pt x="209" y="378"/>
                    <a:pt x="217" y="332"/>
                    <a:pt x="233" y="281"/>
                  </a:cubicBezTo>
                  <a:cubicBezTo>
                    <a:pt x="235" y="276"/>
                    <a:pt x="236" y="271"/>
                    <a:pt x="238"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1" name="Freeform 24"/>
            <p:cNvSpPr>
              <a:spLocks/>
            </p:cNvSpPr>
            <p:nvPr userDrawn="1"/>
          </p:nvSpPr>
          <p:spPr bwMode="auto">
            <a:xfrm>
              <a:off x="-1143000" y="-179387"/>
              <a:ext cx="982663" cy="1682750"/>
            </a:xfrm>
            <a:custGeom>
              <a:avLst/>
              <a:gdLst>
                <a:gd name="T0" fmla="*/ 134 w 262"/>
                <a:gd name="T1" fmla="*/ 449 h 449"/>
                <a:gd name="T2" fmla="*/ 262 w 262"/>
                <a:gd name="T3" fmla="*/ 268 h 449"/>
                <a:gd name="T4" fmla="*/ 147 w 262"/>
                <a:gd name="T5" fmla="*/ 18 h 449"/>
                <a:gd name="T6" fmla="*/ 140 w 262"/>
                <a:gd name="T7" fmla="*/ 7 h 449"/>
                <a:gd name="T8" fmla="*/ 131 w 262"/>
                <a:gd name="T9" fmla="*/ 0 h 449"/>
                <a:gd name="T10" fmla="*/ 122 w 262"/>
                <a:gd name="T11" fmla="*/ 7 h 449"/>
                <a:gd name="T12" fmla="*/ 115 w 262"/>
                <a:gd name="T13" fmla="*/ 18 h 449"/>
                <a:gd name="T14" fmla="*/ 96 w 262"/>
                <a:gd name="T15" fmla="*/ 50 h 449"/>
                <a:gd name="T16" fmla="*/ 40 w 262"/>
                <a:gd name="T17" fmla="*/ 162 h 449"/>
                <a:gd name="T18" fmla="*/ 0 w 262"/>
                <a:gd name="T19" fmla="*/ 265 h 449"/>
                <a:gd name="T20" fmla="*/ 134 w 262"/>
                <a:gd name="T21"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449">
                  <a:moveTo>
                    <a:pt x="134" y="449"/>
                  </a:moveTo>
                  <a:cubicBezTo>
                    <a:pt x="162" y="388"/>
                    <a:pt x="205" y="327"/>
                    <a:pt x="262" y="268"/>
                  </a:cubicBezTo>
                  <a:cubicBezTo>
                    <a:pt x="223" y="150"/>
                    <a:pt x="169" y="54"/>
                    <a:pt x="147" y="18"/>
                  </a:cubicBezTo>
                  <a:cubicBezTo>
                    <a:pt x="143" y="11"/>
                    <a:pt x="140" y="7"/>
                    <a:pt x="140" y="7"/>
                  </a:cubicBezTo>
                  <a:cubicBezTo>
                    <a:pt x="136" y="0"/>
                    <a:pt x="132" y="0"/>
                    <a:pt x="131" y="0"/>
                  </a:cubicBezTo>
                  <a:cubicBezTo>
                    <a:pt x="128" y="0"/>
                    <a:pt x="125" y="2"/>
                    <a:pt x="122" y="7"/>
                  </a:cubicBezTo>
                  <a:cubicBezTo>
                    <a:pt x="122" y="7"/>
                    <a:pt x="119" y="11"/>
                    <a:pt x="115" y="18"/>
                  </a:cubicBezTo>
                  <a:cubicBezTo>
                    <a:pt x="108" y="29"/>
                    <a:pt x="102" y="39"/>
                    <a:pt x="96" y="50"/>
                  </a:cubicBezTo>
                  <a:cubicBezTo>
                    <a:pt x="83" y="74"/>
                    <a:pt x="62" y="113"/>
                    <a:pt x="40" y="162"/>
                  </a:cubicBezTo>
                  <a:cubicBezTo>
                    <a:pt x="26" y="196"/>
                    <a:pt x="12" y="230"/>
                    <a:pt x="0" y="265"/>
                  </a:cubicBezTo>
                  <a:cubicBezTo>
                    <a:pt x="42" y="307"/>
                    <a:pt x="97" y="371"/>
                    <a:pt x="134" y="4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2" name="Freeform 25"/>
            <p:cNvSpPr>
              <a:spLocks/>
            </p:cNvSpPr>
            <p:nvPr userDrawn="1"/>
          </p:nvSpPr>
          <p:spPr bwMode="auto">
            <a:xfrm>
              <a:off x="15875" y="239713"/>
              <a:ext cx="952500" cy="2339975"/>
            </a:xfrm>
            <a:custGeom>
              <a:avLst/>
              <a:gdLst>
                <a:gd name="T0" fmla="*/ 61 w 254"/>
                <a:gd name="T1" fmla="*/ 88 h 624"/>
                <a:gd name="T2" fmla="*/ 82 w 254"/>
                <a:gd name="T3" fmla="*/ 118 h 624"/>
                <a:gd name="T4" fmla="*/ 82 w 254"/>
                <a:gd name="T5" fmla="*/ 119 h 624"/>
                <a:gd name="T6" fmla="*/ 103 w 254"/>
                <a:gd name="T7" fmla="*/ 324 h 624"/>
                <a:gd name="T8" fmla="*/ 78 w 254"/>
                <a:gd name="T9" fmla="*/ 510 h 624"/>
                <a:gd name="T10" fmla="*/ 0 w 254"/>
                <a:gd name="T11" fmla="*/ 624 h 624"/>
                <a:gd name="T12" fmla="*/ 182 w 254"/>
                <a:gd name="T13" fmla="*/ 496 h 624"/>
                <a:gd name="T14" fmla="*/ 254 w 254"/>
                <a:gd name="T15" fmla="*/ 157 h 624"/>
                <a:gd name="T16" fmla="*/ 250 w 254"/>
                <a:gd name="T17" fmla="*/ 55 h 624"/>
                <a:gd name="T18" fmla="*/ 245 w 254"/>
                <a:gd name="T19" fmla="*/ 15 h 624"/>
                <a:gd name="T20" fmla="*/ 230 w 254"/>
                <a:gd name="T21" fmla="*/ 0 h 624"/>
                <a:gd name="T22" fmla="*/ 222 w 254"/>
                <a:gd name="T23" fmla="*/ 2 h 624"/>
                <a:gd name="T24" fmla="*/ 222 w 254"/>
                <a:gd name="T25" fmla="*/ 2 h 624"/>
                <a:gd name="T26" fmla="*/ 222 w 254"/>
                <a:gd name="T27" fmla="*/ 2 h 624"/>
                <a:gd name="T28" fmla="*/ 211 w 254"/>
                <a:gd name="T29" fmla="*/ 7 h 624"/>
                <a:gd name="T30" fmla="*/ 182 w 254"/>
                <a:gd name="T31" fmla="*/ 20 h 624"/>
                <a:gd name="T32" fmla="*/ 178 w 254"/>
                <a:gd name="T33" fmla="*/ 22 h 624"/>
                <a:gd name="T34" fmla="*/ 72 w 254"/>
                <a:gd name="T35" fmla="*/ 80 h 624"/>
                <a:gd name="T36" fmla="*/ 61 w 254"/>
                <a:gd name="T37" fmla="*/ 8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4" h="624">
                  <a:moveTo>
                    <a:pt x="61" y="88"/>
                  </a:moveTo>
                  <a:cubicBezTo>
                    <a:pt x="71" y="93"/>
                    <a:pt x="79" y="104"/>
                    <a:pt x="82" y="118"/>
                  </a:cubicBezTo>
                  <a:cubicBezTo>
                    <a:pt x="82" y="118"/>
                    <a:pt x="82" y="118"/>
                    <a:pt x="82" y="119"/>
                  </a:cubicBezTo>
                  <a:cubicBezTo>
                    <a:pt x="87" y="142"/>
                    <a:pt x="103" y="226"/>
                    <a:pt x="103" y="324"/>
                  </a:cubicBezTo>
                  <a:cubicBezTo>
                    <a:pt x="103" y="394"/>
                    <a:pt x="95" y="457"/>
                    <a:pt x="78" y="510"/>
                  </a:cubicBezTo>
                  <a:cubicBezTo>
                    <a:pt x="61" y="566"/>
                    <a:pt x="28" y="602"/>
                    <a:pt x="0" y="624"/>
                  </a:cubicBezTo>
                  <a:cubicBezTo>
                    <a:pt x="72" y="620"/>
                    <a:pt x="136" y="575"/>
                    <a:pt x="182" y="496"/>
                  </a:cubicBezTo>
                  <a:cubicBezTo>
                    <a:pt x="242" y="391"/>
                    <a:pt x="254" y="253"/>
                    <a:pt x="254" y="157"/>
                  </a:cubicBezTo>
                  <a:cubicBezTo>
                    <a:pt x="254" y="122"/>
                    <a:pt x="253" y="88"/>
                    <a:pt x="250" y="55"/>
                  </a:cubicBezTo>
                  <a:cubicBezTo>
                    <a:pt x="248" y="30"/>
                    <a:pt x="246" y="15"/>
                    <a:pt x="245" y="15"/>
                  </a:cubicBezTo>
                  <a:cubicBezTo>
                    <a:pt x="244" y="6"/>
                    <a:pt x="239" y="0"/>
                    <a:pt x="230" y="0"/>
                  </a:cubicBezTo>
                  <a:cubicBezTo>
                    <a:pt x="228" y="0"/>
                    <a:pt x="226" y="1"/>
                    <a:pt x="222" y="2"/>
                  </a:cubicBezTo>
                  <a:cubicBezTo>
                    <a:pt x="222" y="2"/>
                    <a:pt x="222" y="2"/>
                    <a:pt x="222" y="2"/>
                  </a:cubicBezTo>
                  <a:cubicBezTo>
                    <a:pt x="222" y="2"/>
                    <a:pt x="222" y="2"/>
                    <a:pt x="222" y="2"/>
                  </a:cubicBezTo>
                  <a:cubicBezTo>
                    <a:pt x="222" y="2"/>
                    <a:pt x="218" y="4"/>
                    <a:pt x="211" y="7"/>
                  </a:cubicBezTo>
                  <a:cubicBezTo>
                    <a:pt x="204" y="10"/>
                    <a:pt x="194" y="14"/>
                    <a:pt x="182" y="20"/>
                  </a:cubicBezTo>
                  <a:cubicBezTo>
                    <a:pt x="178" y="22"/>
                    <a:pt x="178" y="22"/>
                    <a:pt x="178" y="22"/>
                  </a:cubicBezTo>
                  <a:cubicBezTo>
                    <a:pt x="142" y="39"/>
                    <a:pt x="106" y="59"/>
                    <a:pt x="72" y="80"/>
                  </a:cubicBezTo>
                  <a:cubicBezTo>
                    <a:pt x="68" y="83"/>
                    <a:pt x="64" y="85"/>
                    <a:pt x="6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3" name="Freeform 26"/>
            <p:cNvSpPr>
              <a:spLocks/>
            </p:cNvSpPr>
            <p:nvPr userDrawn="1"/>
          </p:nvSpPr>
          <p:spPr bwMode="auto">
            <a:xfrm>
              <a:off x="-284163" y="-63500"/>
              <a:ext cx="581025" cy="738188"/>
            </a:xfrm>
            <a:custGeom>
              <a:avLst/>
              <a:gdLst>
                <a:gd name="T0" fmla="*/ 155 w 155"/>
                <a:gd name="T1" fmla="*/ 126 h 197"/>
                <a:gd name="T2" fmla="*/ 126 w 155"/>
                <a:gd name="T3" fmla="*/ 13 h 197"/>
                <a:gd name="T4" fmla="*/ 126 w 155"/>
                <a:gd name="T5" fmla="*/ 12 h 197"/>
                <a:gd name="T6" fmla="*/ 111 w 155"/>
                <a:gd name="T7" fmla="*/ 0 h 197"/>
                <a:gd name="T8" fmla="*/ 108 w 155"/>
                <a:gd name="T9" fmla="*/ 0 h 197"/>
                <a:gd name="T10" fmla="*/ 108 w 155"/>
                <a:gd name="T11" fmla="*/ 0 h 197"/>
                <a:gd name="T12" fmla="*/ 108 w 155"/>
                <a:gd name="T13" fmla="*/ 0 h 197"/>
                <a:gd name="T14" fmla="*/ 101 w 155"/>
                <a:gd name="T15" fmla="*/ 3 h 197"/>
                <a:gd name="T16" fmla="*/ 101 w 155"/>
                <a:gd name="T17" fmla="*/ 3 h 197"/>
                <a:gd name="T18" fmla="*/ 101 w 155"/>
                <a:gd name="T19" fmla="*/ 3 h 197"/>
                <a:gd name="T20" fmla="*/ 61 w 155"/>
                <a:gd name="T21" fmla="*/ 30 h 197"/>
                <a:gd name="T22" fmla="*/ 0 w 155"/>
                <a:gd name="T23" fmla="*/ 77 h 197"/>
                <a:gd name="T24" fmla="*/ 50 w 155"/>
                <a:gd name="T25" fmla="*/ 197 h 197"/>
                <a:gd name="T26" fmla="*/ 155 w 155"/>
                <a:gd name="T27" fmla="*/ 12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126"/>
                  </a:moveTo>
                  <a:cubicBezTo>
                    <a:pt x="144" y="70"/>
                    <a:pt x="131" y="28"/>
                    <a:pt x="126" y="13"/>
                  </a:cubicBezTo>
                  <a:cubicBezTo>
                    <a:pt x="126" y="12"/>
                    <a:pt x="126" y="12"/>
                    <a:pt x="126" y="12"/>
                  </a:cubicBezTo>
                  <a:cubicBezTo>
                    <a:pt x="123" y="4"/>
                    <a:pt x="118" y="0"/>
                    <a:pt x="111" y="0"/>
                  </a:cubicBezTo>
                  <a:cubicBezTo>
                    <a:pt x="110" y="0"/>
                    <a:pt x="109" y="0"/>
                    <a:pt x="108" y="0"/>
                  </a:cubicBezTo>
                  <a:cubicBezTo>
                    <a:pt x="108" y="0"/>
                    <a:pt x="108" y="0"/>
                    <a:pt x="108" y="0"/>
                  </a:cubicBezTo>
                  <a:cubicBezTo>
                    <a:pt x="108" y="0"/>
                    <a:pt x="108" y="0"/>
                    <a:pt x="108" y="0"/>
                  </a:cubicBezTo>
                  <a:cubicBezTo>
                    <a:pt x="106" y="0"/>
                    <a:pt x="103" y="1"/>
                    <a:pt x="101" y="3"/>
                  </a:cubicBezTo>
                  <a:cubicBezTo>
                    <a:pt x="101" y="3"/>
                    <a:pt x="101" y="3"/>
                    <a:pt x="101" y="3"/>
                  </a:cubicBezTo>
                  <a:cubicBezTo>
                    <a:pt x="101" y="3"/>
                    <a:pt x="101" y="3"/>
                    <a:pt x="101" y="3"/>
                  </a:cubicBezTo>
                  <a:cubicBezTo>
                    <a:pt x="101" y="3"/>
                    <a:pt x="85" y="12"/>
                    <a:pt x="61" y="30"/>
                  </a:cubicBezTo>
                  <a:cubicBezTo>
                    <a:pt x="47" y="40"/>
                    <a:pt x="26" y="56"/>
                    <a:pt x="0" y="77"/>
                  </a:cubicBezTo>
                  <a:cubicBezTo>
                    <a:pt x="19" y="117"/>
                    <a:pt x="36" y="157"/>
                    <a:pt x="50" y="197"/>
                  </a:cubicBezTo>
                  <a:cubicBezTo>
                    <a:pt x="82" y="172"/>
                    <a:pt x="116" y="149"/>
                    <a:pt x="155"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4" name="Freeform 27"/>
            <p:cNvSpPr>
              <a:spLocks/>
            </p:cNvSpPr>
            <p:nvPr userDrawn="1"/>
          </p:nvSpPr>
          <p:spPr bwMode="auto">
            <a:xfrm>
              <a:off x="-1600200" y="-63500"/>
              <a:ext cx="581025" cy="738188"/>
            </a:xfrm>
            <a:custGeom>
              <a:avLst/>
              <a:gdLst>
                <a:gd name="T0" fmla="*/ 155 w 155"/>
                <a:gd name="T1" fmla="*/ 77 h 197"/>
                <a:gd name="T2" fmla="*/ 94 w 155"/>
                <a:gd name="T3" fmla="*/ 30 h 197"/>
                <a:gd name="T4" fmla="*/ 54 w 155"/>
                <a:gd name="T5" fmla="*/ 3 h 197"/>
                <a:gd name="T6" fmla="*/ 54 w 155"/>
                <a:gd name="T7" fmla="*/ 3 h 197"/>
                <a:gd name="T8" fmla="*/ 54 w 155"/>
                <a:gd name="T9" fmla="*/ 3 h 197"/>
                <a:gd name="T10" fmla="*/ 47 w 155"/>
                <a:gd name="T11" fmla="*/ 0 h 197"/>
                <a:gd name="T12" fmla="*/ 47 w 155"/>
                <a:gd name="T13" fmla="*/ 0 h 197"/>
                <a:gd name="T14" fmla="*/ 47 w 155"/>
                <a:gd name="T15" fmla="*/ 0 h 197"/>
                <a:gd name="T16" fmla="*/ 44 w 155"/>
                <a:gd name="T17" fmla="*/ 0 h 197"/>
                <a:gd name="T18" fmla="*/ 29 w 155"/>
                <a:gd name="T19" fmla="*/ 12 h 197"/>
                <a:gd name="T20" fmla="*/ 29 w 155"/>
                <a:gd name="T21" fmla="*/ 13 h 197"/>
                <a:gd name="T22" fmla="*/ 0 w 155"/>
                <a:gd name="T23" fmla="*/ 126 h 197"/>
                <a:gd name="T24" fmla="*/ 105 w 155"/>
                <a:gd name="T25" fmla="*/ 197 h 197"/>
                <a:gd name="T26" fmla="*/ 155 w 155"/>
                <a:gd name="T2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77"/>
                  </a:moveTo>
                  <a:cubicBezTo>
                    <a:pt x="135" y="60"/>
                    <a:pt x="114" y="44"/>
                    <a:pt x="94" y="30"/>
                  </a:cubicBezTo>
                  <a:cubicBezTo>
                    <a:pt x="70" y="12"/>
                    <a:pt x="54" y="3"/>
                    <a:pt x="54" y="3"/>
                  </a:cubicBezTo>
                  <a:cubicBezTo>
                    <a:pt x="54" y="3"/>
                    <a:pt x="54" y="3"/>
                    <a:pt x="54" y="3"/>
                  </a:cubicBezTo>
                  <a:cubicBezTo>
                    <a:pt x="54" y="3"/>
                    <a:pt x="54" y="3"/>
                    <a:pt x="54" y="3"/>
                  </a:cubicBezTo>
                  <a:cubicBezTo>
                    <a:pt x="52" y="1"/>
                    <a:pt x="49" y="0"/>
                    <a:pt x="47" y="0"/>
                  </a:cubicBezTo>
                  <a:cubicBezTo>
                    <a:pt x="47" y="0"/>
                    <a:pt x="47" y="0"/>
                    <a:pt x="47" y="0"/>
                  </a:cubicBezTo>
                  <a:cubicBezTo>
                    <a:pt x="47" y="0"/>
                    <a:pt x="47" y="0"/>
                    <a:pt x="47" y="0"/>
                  </a:cubicBezTo>
                  <a:cubicBezTo>
                    <a:pt x="46" y="0"/>
                    <a:pt x="45" y="0"/>
                    <a:pt x="44" y="0"/>
                  </a:cubicBezTo>
                  <a:cubicBezTo>
                    <a:pt x="37" y="0"/>
                    <a:pt x="32" y="4"/>
                    <a:pt x="29" y="12"/>
                  </a:cubicBezTo>
                  <a:cubicBezTo>
                    <a:pt x="29" y="12"/>
                    <a:pt x="29" y="12"/>
                    <a:pt x="29" y="13"/>
                  </a:cubicBezTo>
                  <a:cubicBezTo>
                    <a:pt x="24" y="28"/>
                    <a:pt x="11" y="70"/>
                    <a:pt x="0" y="126"/>
                  </a:cubicBezTo>
                  <a:cubicBezTo>
                    <a:pt x="39" y="149"/>
                    <a:pt x="73" y="172"/>
                    <a:pt x="105" y="197"/>
                  </a:cubicBezTo>
                  <a:cubicBezTo>
                    <a:pt x="119" y="158"/>
                    <a:pt x="136" y="118"/>
                    <a:pt x="155"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5" name="Freeform 28"/>
            <p:cNvSpPr>
              <a:spLocks/>
            </p:cNvSpPr>
            <p:nvPr userDrawn="1"/>
          </p:nvSpPr>
          <p:spPr bwMode="auto">
            <a:xfrm>
              <a:off x="-2973388" y="914400"/>
              <a:ext cx="633413" cy="657225"/>
            </a:xfrm>
            <a:custGeom>
              <a:avLst/>
              <a:gdLst>
                <a:gd name="T0" fmla="*/ 169 w 169"/>
                <a:gd name="T1" fmla="*/ 133 h 175"/>
                <a:gd name="T2" fmla="*/ 158 w 169"/>
                <a:gd name="T3" fmla="*/ 5 h 175"/>
                <a:gd name="T4" fmla="*/ 70 w 169"/>
                <a:gd name="T5" fmla="*/ 0 h 175"/>
                <a:gd name="T6" fmla="*/ 59 w 169"/>
                <a:gd name="T7" fmla="*/ 0 h 175"/>
                <a:gd name="T8" fmla="*/ 26 w 169"/>
                <a:gd name="T9" fmla="*/ 0 h 175"/>
                <a:gd name="T10" fmla="*/ 5 w 169"/>
                <a:gd name="T11" fmla="*/ 13 h 175"/>
                <a:gd name="T12" fmla="*/ 0 w 169"/>
                <a:gd name="T13" fmla="*/ 28 h 175"/>
                <a:gd name="T14" fmla="*/ 74 w 169"/>
                <a:gd name="T15" fmla="*/ 175 h 175"/>
                <a:gd name="T16" fmla="*/ 169 w 169"/>
                <a:gd name="T17" fmla="*/ 13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133"/>
                  </a:moveTo>
                  <a:cubicBezTo>
                    <a:pt x="163" y="93"/>
                    <a:pt x="159" y="50"/>
                    <a:pt x="158" y="5"/>
                  </a:cubicBezTo>
                  <a:cubicBezTo>
                    <a:pt x="119" y="1"/>
                    <a:pt x="89" y="0"/>
                    <a:pt x="70" y="0"/>
                  </a:cubicBezTo>
                  <a:cubicBezTo>
                    <a:pt x="66" y="0"/>
                    <a:pt x="63" y="0"/>
                    <a:pt x="59" y="0"/>
                  </a:cubicBezTo>
                  <a:cubicBezTo>
                    <a:pt x="38" y="0"/>
                    <a:pt x="26" y="0"/>
                    <a:pt x="26" y="0"/>
                  </a:cubicBezTo>
                  <a:cubicBezTo>
                    <a:pt x="17" y="1"/>
                    <a:pt x="10" y="5"/>
                    <a:pt x="5" y="13"/>
                  </a:cubicBezTo>
                  <a:cubicBezTo>
                    <a:pt x="2" y="17"/>
                    <a:pt x="0" y="23"/>
                    <a:pt x="0" y="28"/>
                  </a:cubicBezTo>
                  <a:cubicBezTo>
                    <a:pt x="2" y="43"/>
                    <a:pt x="11" y="95"/>
                    <a:pt x="74" y="175"/>
                  </a:cubicBezTo>
                  <a:cubicBezTo>
                    <a:pt x="106" y="159"/>
                    <a:pt x="138" y="145"/>
                    <a:pt x="169"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6" name="Freeform 29"/>
            <p:cNvSpPr>
              <a:spLocks/>
            </p:cNvSpPr>
            <p:nvPr userDrawn="1"/>
          </p:nvSpPr>
          <p:spPr bwMode="auto">
            <a:xfrm>
              <a:off x="1035050" y="914400"/>
              <a:ext cx="635000" cy="657225"/>
            </a:xfrm>
            <a:custGeom>
              <a:avLst/>
              <a:gdLst>
                <a:gd name="T0" fmla="*/ 169 w 169"/>
                <a:gd name="T1" fmla="*/ 28 h 175"/>
                <a:gd name="T2" fmla="*/ 164 w 169"/>
                <a:gd name="T3" fmla="*/ 13 h 175"/>
                <a:gd name="T4" fmla="*/ 143 w 169"/>
                <a:gd name="T5" fmla="*/ 0 h 175"/>
                <a:gd name="T6" fmla="*/ 110 w 169"/>
                <a:gd name="T7" fmla="*/ 0 h 175"/>
                <a:gd name="T8" fmla="*/ 99 w 169"/>
                <a:gd name="T9" fmla="*/ 0 h 175"/>
                <a:gd name="T10" fmla="*/ 11 w 169"/>
                <a:gd name="T11" fmla="*/ 5 h 175"/>
                <a:gd name="T12" fmla="*/ 0 w 169"/>
                <a:gd name="T13" fmla="*/ 133 h 175"/>
                <a:gd name="T14" fmla="*/ 95 w 169"/>
                <a:gd name="T15" fmla="*/ 175 h 175"/>
                <a:gd name="T16" fmla="*/ 169 w 169"/>
                <a:gd name="T17" fmla="*/ 2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28"/>
                  </a:moveTo>
                  <a:cubicBezTo>
                    <a:pt x="169" y="23"/>
                    <a:pt x="166" y="16"/>
                    <a:pt x="164" y="13"/>
                  </a:cubicBezTo>
                  <a:cubicBezTo>
                    <a:pt x="159" y="5"/>
                    <a:pt x="152" y="1"/>
                    <a:pt x="143" y="0"/>
                  </a:cubicBezTo>
                  <a:cubicBezTo>
                    <a:pt x="143" y="0"/>
                    <a:pt x="131" y="0"/>
                    <a:pt x="110" y="0"/>
                  </a:cubicBezTo>
                  <a:cubicBezTo>
                    <a:pt x="106" y="0"/>
                    <a:pt x="103" y="0"/>
                    <a:pt x="99" y="0"/>
                  </a:cubicBezTo>
                  <a:cubicBezTo>
                    <a:pt x="80" y="0"/>
                    <a:pt x="49" y="1"/>
                    <a:pt x="11" y="5"/>
                  </a:cubicBezTo>
                  <a:cubicBezTo>
                    <a:pt x="10" y="49"/>
                    <a:pt x="6" y="92"/>
                    <a:pt x="0" y="133"/>
                  </a:cubicBezTo>
                  <a:cubicBezTo>
                    <a:pt x="31" y="145"/>
                    <a:pt x="63" y="159"/>
                    <a:pt x="95" y="175"/>
                  </a:cubicBezTo>
                  <a:cubicBezTo>
                    <a:pt x="158" y="95"/>
                    <a:pt x="167" y="43"/>
                    <a:pt x="16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7" name="Freeform 30"/>
            <p:cNvSpPr>
              <a:spLocks/>
            </p:cNvSpPr>
            <p:nvPr userDrawn="1"/>
          </p:nvSpPr>
          <p:spPr bwMode="auto">
            <a:xfrm>
              <a:off x="401638" y="1522413"/>
              <a:ext cx="1485900" cy="1046163"/>
            </a:xfrm>
            <a:custGeom>
              <a:avLst/>
              <a:gdLst>
                <a:gd name="T0" fmla="*/ 385 w 396"/>
                <a:gd name="T1" fmla="*/ 119 h 279"/>
                <a:gd name="T2" fmla="*/ 376 w 396"/>
                <a:gd name="T3" fmla="*/ 112 h 279"/>
                <a:gd name="T4" fmla="*/ 375 w 396"/>
                <a:gd name="T5" fmla="*/ 112 h 279"/>
                <a:gd name="T6" fmla="*/ 375 w 396"/>
                <a:gd name="T7" fmla="*/ 112 h 279"/>
                <a:gd name="T8" fmla="*/ 355 w 396"/>
                <a:gd name="T9" fmla="*/ 99 h 279"/>
                <a:gd name="T10" fmla="*/ 348 w 396"/>
                <a:gd name="T11" fmla="*/ 94 h 279"/>
                <a:gd name="T12" fmla="*/ 250 w 396"/>
                <a:gd name="T13" fmla="*/ 38 h 279"/>
                <a:gd name="T14" fmla="*/ 164 w 396"/>
                <a:gd name="T15" fmla="*/ 0 h 279"/>
                <a:gd name="T16" fmla="*/ 104 w 396"/>
                <a:gd name="T17" fmla="*/ 168 h 279"/>
                <a:gd name="T18" fmla="*/ 0 w 396"/>
                <a:gd name="T19" fmla="*/ 279 h 279"/>
                <a:gd name="T20" fmla="*/ 391 w 396"/>
                <a:gd name="T21" fmla="*/ 156 h 279"/>
                <a:gd name="T22" fmla="*/ 391 w 396"/>
                <a:gd name="T23" fmla="*/ 156 h 279"/>
                <a:gd name="T24" fmla="*/ 396 w 396"/>
                <a:gd name="T25" fmla="*/ 141 h 279"/>
                <a:gd name="T26" fmla="*/ 385 w 396"/>
                <a:gd name="T27" fmla="*/ 11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6" h="279">
                  <a:moveTo>
                    <a:pt x="385" y="119"/>
                  </a:moveTo>
                  <a:cubicBezTo>
                    <a:pt x="385" y="119"/>
                    <a:pt x="382" y="117"/>
                    <a:pt x="376" y="112"/>
                  </a:cubicBezTo>
                  <a:cubicBezTo>
                    <a:pt x="375" y="112"/>
                    <a:pt x="375" y="112"/>
                    <a:pt x="375" y="112"/>
                  </a:cubicBezTo>
                  <a:cubicBezTo>
                    <a:pt x="375" y="112"/>
                    <a:pt x="375" y="112"/>
                    <a:pt x="375" y="112"/>
                  </a:cubicBezTo>
                  <a:cubicBezTo>
                    <a:pt x="371" y="109"/>
                    <a:pt x="364" y="104"/>
                    <a:pt x="355" y="99"/>
                  </a:cubicBezTo>
                  <a:cubicBezTo>
                    <a:pt x="353" y="97"/>
                    <a:pt x="350" y="96"/>
                    <a:pt x="348" y="94"/>
                  </a:cubicBezTo>
                  <a:cubicBezTo>
                    <a:pt x="327" y="80"/>
                    <a:pt x="292" y="59"/>
                    <a:pt x="250" y="38"/>
                  </a:cubicBezTo>
                  <a:cubicBezTo>
                    <a:pt x="221" y="24"/>
                    <a:pt x="192" y="11"/>
                    <a:pt x="164" y="0"/>
                  </a:cubicBezTo>
                  <a:cubicBezTo>
                    <a:pt x="151" y="65"/>
                    <a:pt x="131" y="121"/>
                    <a:pt x="104" y="168"/>
                  </a:cubicBezTo>
                  <a:cubicBezTo>
                    <a:pt x="76" y="217"/>
                    <a:pt x="41" y="255"/>
                    <a:pt x="0" y="279"/>
                  </a:cubicBezTo>
                  <a:cubicBezTo>
                    <a:pt x="298" y="263"/>
                    <a:pt x="383" y="167"/>
                    <a:pt x="391" y="156"/>
                  </a:cubicBezTo>
                  <a:cubicBezTo>
                    <a:pt x="391" y="156"/>
                    <a:pt x="391" y="156"/>
                    <a:pt x="391" y="156"/>
                  </a:cubicBezTo>
                  <a:cubicBezTo>
                    <a:pt x="394" y="151"/>
                    <a:pt x="396" y="146"/>
                    <a:pt x="396" y="141"/>
                  </a:cubicBezTo>
                  <a:cubicBezTo>
                    <a:pt x="396" y="132"/>
                    <a:pt x="392" y="124"/>
                    <a:pt x="385"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8" name="Freeform 31"/>
            <p:cNvSpPr>
              <a:spLocks/>
            </p:cNvSpPr>
            <p:nvPr userDrawn="1"/>
          </p:nvSpPr>
          <p:spPr bwMode="auto">
            <a:xfrm>
              <a:off x="-3190875" y="1522413"/>
              <a:ext cx="1485900" cy="1046163"/>
            </a:xfrm>
            <a:custGeom>
              <a:avLst/>
              <a:gdLst>
                <a:gd name="T0" fmla="*/ 396 w 396"/>
                <a:gd name="T1" fmla="*/ 279 h 279"/>
                <a:gd name="T2" fmla="*/ 292 w 396"/>
                <a:gd name="T3" fmla="*/ 168 h 279"/>
                <a:gd name="T4" fmla="*/ 232 w 396"/>
                <a:gd name="T5" fmla="*/ 0 h 279"/>
                <a:gd name="T6" fmla="*/ 20 w 396"/>
                <a:gd name="T7" fmla="*/ 112 h 279"/>
                <a:gd name="T8" fmla="*/ 11 w 396"/>
                <a:gd name="T9" fmla="*/ 119 h 279"/>
                <a:gd name="T10" fmla="*/ 0 w 396"/>
                <a:gd name="T11" fmla="*/ 141 h 279"/>
                <a:gd name="T12" fmla="*/ 5 w 396"/>
                <a:gd name="T13" fmla="*/ 156 h 279"/>
                <a:gd name="T14" fmla="*/ 5 w 396"/>
                <a:gd name="T15" fmla="*/ 157 h 279"/>
                <a:gd name="T16" fmla="*/ 7 w 396"/>
                <a:gd name="T17" fmla="*/ 159 h 279"/>
                <a:gd name="T18" fmla="*/ 8 w 396"/>
                <a:gd name="T19" fmla="*/ 160 h 279"/>
                <a:gd name="T20" fmla="*/ 23 w 396"/>
                <a:gd name="T21" fmla="*/ 174 h 279"/>
                <a:gd name="T22" fmla="*/ 94 w 396"/>
                <a:gd name="T23" fmla="*/ 217 h 279"/>
                <a:gd name="T24" fmla="*/ 396 w 396"/>
                <a:gd name="T25"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79">
                  <a:moveTo>
                    <a:pt x="396" y="279"/>
                  </a:moveTo>
                  <a:cubicBezTo>
                    <a:pt x="356" y="255"/>
                    <a:pt x="320" y="217"/>
                    <a:pt x="292" y="168"/>
                  </a:cubicBezTo>
                  <a:cubicBezTo>
                    <a:pt x="265" y="121"/>
                    <a:pt x="245" y="65"/>
                    <a:pt x="232" y="0"/>
                  </a:cubicBezTo>
                  <a:cubicBezTo>
                    <a:pt x="132" y="38"/>
                    <a:pt x="51" y="91"/>
                    <a:pt x="20" y="112"/>
                  </a:cubicBezTo>
                  <a:cubicBezTo>
                    <a:pt x="14" y="117"/>
                    <a:pt x="11" y="119"/>
                    <a:pt x="11" y="119"/>
                  </a:cubicBezTo>
                  <a:cubicBezTo>
                    <a:pt x="4" y="124"/>
                    <a:pt x="0" y="132"/>
                    <a:pt x="0" y="141"/>
                  </a:cubicBezTo>
                  <a:cubicBezTo>
                    <a:pt x="0" y="146"/>
                    <a:pt x="2" y="151"/>
                    <a:pt x="5" y="156"/>
                  </a:cubicBezTo>
                  <a:cubicBezTo>
                    <a:pt x="5" y="156"/>
                    <a:pt x="5" y="156"/>
                    <a:pt x="5" y="157"/>
                  </a:cubicBezTo>
                  <a:cubicBezTo>
                    <a:pt x="6" y="157"/>
                    <a:pt x="6" y="158"/>
                    <a:pt x="7" y="159"/>
                  </a:cubicBezTo>
                  <a:cubicBezTo>
                    <a:pt x="7" y="159"/>
                    <a:pt x="8" y="160"/>
                    <a:pt x="8" y="160"/>
                  </a:cubicBezTo>
                  <a:cubicBezTo>
                    <a:pt x="10" y="162"/>
                    <a:pt x="15" y="167"/>
                    <a:pt x="23" y="174"/>
                  </a:cubicBezTo>
                  <a:cubicBezTo>
                    <a:pt x="35" y="184"/>
                    <a:pt x="58" y="201"/>
                    <a:pt x="94" y="217"/>
                  </a:cubicBezTo>
                  <a:cubicBezTo>
                    <a:pt x="169" y="251"/>
                    <a:pt x="273" y="273"/>
                    <a:pt x="396" y="2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79" name="Freeform 32"/>
            <p:cNvSpPr>
              <a:spLocks/>
            </p:cNvSpPr>
            <p:nvPr userDrawn="1"/>
          </p:nvSpPr>
          <p:spPr bwMode="auto">
            <a:xfrm>
              <a:off x="-523875" y="2651125"/>
              <a:ext cx="1500188" cy="239713"/>
            </a:xfrm>
            <a:custGeom>
              <a:avLst/>
              <a:gdLst>
                <a:gd name="T0" fmla="*/ 7 w 400"/>
                <a:gd name="T1" fmla="*/ 31 h 64"/>
                <a:gd name="T2" fmla="*/ 54 w 400"/>
                <a:gd name="T3" fmla="*/ 29 h 64"/>
                <a:gd name="T4" fmla="*/ 182 w 400"/>
                <a:gd name="T5" fmla="*/ 47 h 64"/>
                <a:gd name="T6" fmla="*/ 292 w 400"/>
                <a:gd name="T7" fmla="*/ 64 h 64"/>
                <a:gd name="T8" fmla="*/ 392 w 400"/>
                <a:gd name="T9" fmla="*/ 37 h 64"/>
                <a:gd name="T10" fmla="*/ 399 w 400"/>
                <a:gd name="T11" fmla="*/ 18 h 64"/>
                <a:gd name="T12" fmla="*/ 373 w 400"/>
                <a:gd name="T13" fmla="*/ 0 h 64"/>
                <a:gd name="T14" fmla="*/ 301 w 400"/>
                <a:gd name="T15" fmla="*/ 8 h 64"/>
                <a:gd name="T16" fmla="*/ 285 w 400"/>
                <a:gd name="T17" fmla="*/ 10 h 64"/>
                <a:gd name="T18" fmla="*/ 227 w 400"/>
                <a:gd name="T19" fmla="*/ 13 h 64"/>
                <a:gd name="T20" fmla="*/ 181 w 400"/>
                <a:gd name="T21" fmla="*/ 12 h 64"/>
                <a:gd name="T22" fmla="*/ 180 w 400"/>
                <a:gd name="T23" fmla="*/ 12 h 64"/>
                <a:gd name="T24" fmla="*/ 129 w 400"/>
                <a:gd name="T25" fmla="*/ 12 h 64"/>
                <a:gd name="T26" fmla="*/ 3 w 400"/>
                <a:gd name="T27" fmla="*/ 25 h 64"/>
                <a:gd name="T28" fmla="*/ 0 w 400"/>
                <a:gd name="T29" fmla="*/ 29 h 64"/>
                <a:gd name="T30" fmla="*/ 5 w 400"/>
                <a:gd name="T31" fmla="*/ 31 h 64"/>
                <a:gd name="T32" fmla="*/ 7 w 400"/>
                <a:gd name="T3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0" h="64">
                  <a:moveTo>
                    <a:pt x="7" y="31"/>
                  </a:moveTo>
                  <a:cubicBezTo>
                    <a:pt x="23" y="29"/>
                    <a:pt x="39" y="29"/>
                    <a:pt x="54" y="29"/>
                  </a:cubicBezTo>
                  <a:cubicBezTo>
                    <a:pt x="109" y="29"/>
                    <a:pt x="146" y="38"/>
                    <a:pt x="182" y="47"/>
                  </a:cubicBezTo>
                  <a:cubicBezTo>
                    <a:pt x="216" y="56"/>
                    <a:pt x="248" y="64"/>
                    <a:pt x="292" y="64"/>
                  </a:cubicBezTo>
                  <a:cubicBezTo>
                    <a:pt x="339" y="64"/>
                    <a:pt x="377" y="54"/>
                    <a:pt x="392" y="37"/>
                  </a:cubicBezTo>
                  <a:cubicBezTo>
                    <a:pt x="397" y="31"/>
                    <a:pt x="400" y="25"/>
                    <a:pt x="399" y="18"/>
                  </a:cubicBezTo>
                  <a:cubicBezTo>
                    <a:pt x="398" y="6"/>
                    <a:pt x="394" y="0"/>
                    <a:pt x="373" y="0"/>
                  </a:cubicBezTo>
                  <a:cubicBezTo>
                    <a:pt x="358" y="0"/>
                    <a:pt x="335" y="3"/>
                    <a:pt x="301" y="8"/>
                  </a:cubicBezTo>
                  <a:cubicBezTo>
                    <a:pt x="296" y="9"/>
                    <a:pt x="290" y="9"/>
                    <a:pt x="285" y="10"/>
                  </a:cubicBezTo>
                  <a:cubicBezTo>
                    <a:pt x="270" y="12"/>
                    <a:pt x="252" y="13"/>
                    <a:pt x="227" y="13"/>
                  </a:cubicBezTo>
                  <a:cubicBezTo>
                    <a:pt x="213" y="13"/>
                    <a:pt x="197" y="13"/>
                    <a:pt x="181" y="12"/>
                  </a:cubicBezTo>
                  <a:cubicBezTo>
                    <a:pt x="180" y="12"/>
                    <a:pt x="180" y="12"/>
                    <a:pt x="180" y="12"/>
                  </a:cubicBezTo>
                  <a:cubicBezTo>
                    <a:pt x="164" y="12"/>
                    <a:pt x="146" y="12"/>
                    <a:pt x="129" y="12"/>
                  </a:cubicBezTo>
                  <a:cubicBezTo>
                    <a:pt x="92" y="12"/>
                    <a:pt x="45" y="13"/>
                    <a:pt x="3" y="25"/>
                  </a:cubicBezTo>
                  <a:cubicBezTo>
                    <a:pt x="1" y="25"/>
                    <a:pt x="0" y="28"/>
                    <a:pt x="0" y="29"/>
                  </a:cubicBezTo>
                  <a:cubicBezTo>
                    <a:pt x="0" y="30"/>
                    <a:pt x="3" y="31"/>
                    <a:pt x="5" y="31"/>
                  </a:cubicBezTo>
                  <a:cubicBezTo>
                    <a:pt x="5" y="31"/>
                    <a:pt x="6" y="31"/>
                    <a:pt x="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0" name="Freeform 33"/>
            <p:cNvSpPr>
              <a:spLocks/>
            </p:cNvSpPr>
            <p:nvPr userDrawn="1"/>
          </p:nvSpPr>
          <p:spPr bwMode="auto">
            <a:xfrm>
              <a:off x="-2279650" y="2651125"/>
              <a:ext cx="1500188" cy="239713"/>
            </a:xfrm>
            <a:custGeom>
              <a:avLst/>
              <a:gdLst>
                <a:gd name="T0" fmla="*/ 346 w 400"/>
                <a:gd name="T1" fmla="*/ 29 h 64"/>
                <a:gd name="T2" fmla="*/ 393 w 400"/>
                <a:gd name="T3" fmla="*/ 31 h 64"/>
                <a:gd name="T4" fmla="*/ 395 w 400"/>
                <a:gd name="T5" fmla="*/ 31 h 64"/>
                <a:gd name="T6" fmla="*/ 400 w 400"/>
                <a:gd name="T7" fmla="*/ 29 h 64"/>
                <a:gd name="T8" fmla="*/ 397 w 400"/>
                <a:gd name="T9" fmla="*/ 25 h 64"/>
                <a:gd name="T10" fmla="*/ 271 w 400"/>
                <a:gd name="T11" fmla="*/ 12 h 64"/>
                <a:gd name="T12" fmla="*/ 271 w 400"/>
                <a:gd name="T13" fmla="*/ 12 h 64"/>
                <a:gd name="T14" fmla="*/ 220 w 400"/>
                <a:gd name="T15" fmla="*/ 12 h 64"/>
                <a:gd name="T16" fmla="*/ 219 w 400"/>
                <a:gd name="T17" fmla="*/ 12 h 64"/>
                <a:gd name="T18" fmla="*/ 173 w 400"/>
                <a:gd name="T19" fmla="*/ 13 h 64"/>
                <a:gd name="T20" fmla="*/ 115 w 400"/>
                <a:gd name="T21" fmla="*/ 10 h 64"/>
                <a:gd name="T22" fmla="*/ 99 w 400"/>
                <a:gd name="T23" fmla="*/ 8 h 64"/>
                <a:gd name="T24" fmla="*/ 27 w 400"/>
                <a:gd name="T25" fmla="*/ 0 h 64"/>
                <a:gd name="T26" fmla="*/ 1 w 400"/>
                <a:gd name="T27" fmla="*/ 18 h 64"/>
                <a:gd name="T28" fmla="*/ 8 w 400"/>
                <a:gd name="T29" fmla="*/ 37 h 64"/>
                <a:gd name="T30" fmla="*/ 108 w 400"/>
                <a:gd name="T31" fmla="*/ 64 h 64"/>
                <a:gd name="T32" fmla="*/ 218 w 400"/>
                <a:gd name="T33" fmla="*/ 47 h 64"/>
                <a:gd name="T34" fmla="*/ 346 w 400"/>
                <a:gd name="T35"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64">
                  <a:moveTo>
                    <a:pt x="346" y="29"/>
                  </a:moveTo>
                  <a:cubicBezTo>
                    <a:pt x="361" y="29"/>
                    <a:pt x="377" y="29"/>
                    <a:pt x="393" y="31"/>
                  </a:cubicBezTo>
                  <a:cubicBezTo>
                    <a:pt x="394" y="31"/>
                    <a:pt x="394" y="31"/>
                    <a:pt x="395" y="31"/>
                  </a:cubicBezTo>
                  <a:cubicBezTo>
                    <a:pt x="397" y="31"/>
                    <a:pt x="400" y="30"/>
                    <a:pt x="400" y="29"/>
                  </a:cubicBezTo>
                  <a:cubicBezTo>
                    <a:pt x="400" y="28"/>
                    <a:pt x="399" y="25"/>
                    <a:pt x="397" y="25"/>
                  </a:cubicBezTo>
                  <a:cubicBezTo>
                    <a:pt x="355" y="13"/>
                    <a:pt x="308" y="12"/>
                    <a:pt x="271" y="12"/>
                  </a:cubicBezTo>
                  <a:cubicBezTo>
                    <a:pt x="271" y="12"/>
                    <a:pt x="271" y="12"/>
                    <a:pt x="271" y="12"/>
                  </a:cubicBezTo>
                  <a:cubicBezTo>
                    <a:pt x="254" y="12"/>
                    <a:pt x="236" y="12"/>
                    <a:pt x="220" y="12"/>
                  </a:cubicBezTo>
                  <a:cubicBezTo>
                    <a:pt x="219" y="12"/>
                    <a:pt x="219" y="12"/>
                    <a:pt x="219" y="12"/>
                  </a:cubicBezTo>
                  <a:cubicBezTo>
                    <a:pt x="203" y="13"/>
                    <a:pt x="187" y="13"/>
                    <a:pt x="173" y="13"/>
                  </a:cubicBezTo>
                  <a:cubicBezTo>
                    <a:pt x="148" y="13"/>
                    <a:pt x="130" y="12"/>
                    <a:pt x="115" y="10"/>
                  </a:cubicBezTo>
                  <a:cubicBezTo>
                    <a:pt x="109" y="9"/>
                    <a:pt x="104" y="9"/>
                    <a:pt x="99" y="8"/>
                  </a:cubicBezTo>
                  <a:cubicBezTo>
                    <a:pt x="65" y="3"/>
                    <a:pt x="42" y="0"/>
                    <a:pt x="27" y="0"/>
                  </a:cubicBezTo>
                  <a:cubicBezTo>
                    <a:pt x="6" y="0"/>
                    <a:pt x="2" y="6"/>
                    <a:pt x="1" y="18"/>
                  </a:cubicBezTo>
                  <a:cubicBezTo>
                    <a:pt x="0" y="25"/>
                    <a:pt x="3" y="31"/>
                    <a:pt x="8" y="37"/>
                  </a:cubicBezTo>
                  <a:cubicBezTo>
                    <a:pt x="23" y="53"/>
                    <a:pt x="61" y="64"/>
                    <a:pt x="108" y="64"/>
                  </a:cubicBezTo>
                  <a:cubicBezTo>
                    <a:pt x="152" y="64"/>
                    <a:pt x="184" y="56"/>
                    <a:pt x="218" y="47"/>
                  </a:cubicBezTo>
                  <a:cubicBezTo>
                    <a:pt x="254" y="38"/>
                    <a:pt x="291" y="29"/>
                    <a:pt x="34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1" name="Freeform 34"/>
            <p:cNvSpPr>
              <a:spLocks/>
            </p:cNvSpPr>
            <p:nvPr userDrawn="1"/>
          </p:nvSpPr>
          <p:spPr bwMode="auto">
            <a:xfrm>
              <a:off x="3424238" y="3930650"/>
              <a:ext cx="1023938" cy="1368425"/>
            </a:xfrm>
            <a:custGeom>
              <a:avLst/>
              <a:gdLst>
                <a:gd name="T0" fmla="*/ 0 w 645"/>
                <a:gd name="T1" fmla="*/ 0 h 862"/>
                <a:gd name="T2" fmla="*/ 640 w 645"/>
                <a:gd name="T3" fmla="*/ 0 h 862"/>
                <a:gd name="T4" fmla="*/ 640 w 645"/>
                <a:gd name="T5" fmla="*/ 134 h 862"/>
                <a:gd name="T6" fmla="*/ 151 w 645"/>
                <a:gd name="T7" fmla="*/ 134 h 862"/>
                <a:gd name="T8" fmla="*/ 151 w 645"/>
                <a:gd name="T9" fmla="*/ 359 h 862"/>
                <a:gd name="T10" fmla="*/ 584 w 645"/>
                <a:gd name="T11" fmla="*/ 359 h 862"/>
                <a:gd name="T12" fmla="*/ 584 w 645"/>
                <a:gd name="T13" fmla="*/ 496 h 862"/>
                <a:gd name="T14" fmla="*/ 151 w 645"/>
                <a:gd name="T15" fmla="*/ 496 h 862"/>
                <a:gd name="T16" fmla="*/ 151 w 645"/>
                <a:gd name="T17" fmla="*/ 727 h 862"/>
                <a:gd name="T18" fmla="*/ 645 w 645"/>
                <a:gd name="T19" fmla="*/ 727 h 862"/>
                <a:gd name="T20" fmla="*/ 645 w 645"/>
                <a:gd name="T21" fmla="*/ 862 h 862"/>
                <a:gd name="T22" fmla="*/ 0 w 645"/>
                <a:gd name="T23" fmla="*/ 862 h 862"/>
                <a:gd name="T24" fmla="*/ 0 w 645"/>
                <a:gd name="T25" fmla="*/ 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5" h="862">
                  <a:moveTo>
                    <a:pt x="0" y="0"/>
                  </a:moveTo>
                  <a:lnTo>
                    <a:pt x="640" y="0"/>
                  </a:lnTo>
                  <a:lnTo>
                    <a:pt x="640" y="134"/>
                  </a:lnTo>
                  <a:lnTo>
                    <a:pt x="151" y="134"/>
                  </a:lnTo>
                  <a:lnTo>
                    <a:pt x="151" y="359"/>
                  </a:lnTo>
                  <a:lnTo>
                    <a:pt x="584" y="359"/>
                  </a:lnTo>
                  <a:lnTo>
                    <a:pt x="584" y="496"/>
                  </a:lnTo>
                  <a:lnTo>
                    <a:pt x="151" y="496"/>
                  </a:lnTo>
                  <a:lnTo>
                    <a:pt x="151" y="727"/>
                  </a:lnTo>
                  <a:lnTo>
                    <a:pt x="645" y="727"/>
                  </a:lnTo>
                  <a:lnTo>
                    <a:pt x="645" y="862"/>
                  </a:lnTo>
                  <a:lnTo>
                    <a:pt x="0" y="86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2" name="Freeform 35"/>
            <p:cNvSpPr>
              <a:spLocks noEditPoints="1"/>
            </p:cNvSpPr>
            <p:nvPr userDrawn="1"/>
          </p:nvSpPr>
          <p:spPr bwMode="auto">
            <a:xfrm>
              <a:off x="4545013" y="3870325"/>
              <a:ext cx="1069975" cy="1450975"/>
            </a:xfrm>
            <a:custGeom>
              <a:avLst/>
              <a:gdLst>
                <a:gd name="T0" fmla="*/ 0 w 285"/>
                <a:gd name="T1" fmla="*/ 244 h 387"/>
                <a:gd name="T2" fmla="*/ 0 w 285"/>
                <a:gd name="T3" fmla="*/ 243 h 387"/>
                <a:gd name="T4" fmla="*/ 128 w 285"/>
                <a:gd name="T5" fmla="*/ 100 h 387"/>
                <a:gd name="T6" fmla="*/ 222 w 285"/>
                <a:gd name="T7" fmla="*/ 149 h 387"/>
                <a:gd name="T8" fmla="*/ 222 w 285"/>
                <a:gd name="T9" fmla="*/ 0 h 387"/>
                <a:gd name="T10" fmla="*/ 285 w 285"/>
                <a:gd name="T11" fmla="*/ 0 h 387"/>
                <a:gd name="T12" fmla="*/ 285 w 285"/>
                <a:gd name="T13" fmla="*/ 381 h 387"/>
                <a:gd name="T14" fmla="*/ 222 w 285"/>
                <a:gd name="T15" fmla="*/ 381 h 387"/>
                <a:gd name="T16" fmla="*/ 222 w 285"/>
                <a:gd name="T17" fmla="*/ 335 h 387"/>
                <a:gd name="T18" fmla="*/ 128 w 285"/>
                <a:gd name="T19" fmla="*/ 387 h 387"/>
                <a:gd name="T20" fmla="*/ 0 w 285"/>
                <a:gd name="T21" fmla="*/ 244 h 387"/>
                <a:gd name="T22" fmla="*/ 223 w 285"/>
                <a:gd name="T23" fmla="*/ 244 h 387"/>
                <a:gd name="T24" fmla="*/ 223 w 285"/>
                <a:gd name="T25" fmla="*/ 243 h 387"/>
                <a:gd name="T26" fmla="*/ 143 w 285"/>
                <a:gd name="T27" fmla="*/ 155 h 387"/>
                <a:gd name="T28" fmla="*/ 64 w 285"/>
                <a:gd name="T29" fmla="*/ 243 h 387"/>
                <a:gd name="T30" fmla="*/ 64 w 285"/>
                <a:gd name="T31" fmla="*/ 244 h 387"/>
                <a:gd name="T32" fmla="*/ 143 w 285"/>
                <a:gd name="T33" fmla="*/ 332 h 387"/>
                <a:gd name="T34" fmla="*/ 223 w 285"/>
                <a:gd name="T35" fmla="*/ 24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387">
                  <a:moveTo>
                    <a:pt x="0" y="244"/>
                  </a:moveTo>
                  <a:cubicBezTo>
                    <a:pt x="0" y="243"/>
                    <a:pt x="0" y="243"/>
                    <a:pt x="0" y="243"/>
                  </a:cubicBezTo>
                  <a:cubicBezTo>
                    <a:pt x="0" y="152"/>
                    <a:pt x="62" y="100"/>
                    <a:pt x="128" y="100"/>
                  </a:cubicBezTo>
                  <a:cubicBezTo>
                    <a:pt x="173" y="100"/>
                    <a:pt x="202" y="122"/>
                    <a:pt x="222" y="149"/>
                  </a:cubicBezTo>
                  <a:cubicBezTo>
                    <a:pt x="222" y="0"/>
                    <a:pt x="222" y="0"/>
                    <a:pt x="222" y="0"/>
                  </a:cubicBezTo>
                  <a:cubicBezTo>
                    <a:pt x="285" y="0"/>
                    <a:pt x="285" y="0"/>
                    <a:pt x="285" y="0"/>
                  </a:cubicBezTo>
                  <a:cubicBezTo>
                    <a:pt x="285" y="381"/>
                    <a:pt x="285" y="381"/>
                    <a:pt x="285" y="381"/>
                  </a:cubicBezTo>
                  <a:cubicBezTo>
                    <a:pt x="222" y="381"/>
                    <a:pt x="222" y="381"/>
                    <a:pt x="222" y="381"/>
                  </a:cubicBezTo>
                  <a:cubicBezTo>
                    <a:pt x="222" y="335"/>
                    <a:pt x="222" y="335"/>
                    <a:pt x="222" y="335"/>
                  </a:cubicBezTo>
                  <a:cubicBezTo>
                    <a:pt x="202" y="364"/>
                    <a:pt x="173" y="387"/>
                    <a:pt x="128" y="387"/>
                  </a:cubicBezTo>
                  <a:cubicBezTo>
                    <a:pt x="63" y="387"/>
                    <a:pt x="0" y="335"/>
                    <a:pt x="0" y="244"/>
                  </a:cubicBezTo>
                  <a:close/>
                  <a:moveTo>
                    <a:pt x="223" y="244"/>
                  </a:moveTo>
                  <a:cubicBezTo>
                    <a:pt x="223" y="243"/>
                    <a:pt x="223" y="243"/>
                    <a:pt x="223" y="243"/>
                  </a:cubicBezTo>
                  <a:cubicBezTo>
                    <a:pt x="223" y="190"/>
                    <a:pt x="185" y="155"/>
                    <a:pt x="143" y="155"/>
                  </a:cubicBezTo>
                  <a:cubicBezTo>
                    <a:pt x="100" y="155"/>
                    <a:pt x="64" y="188"/>
                    <a:pt x="64" y="243"/>
                  </a:cubicBezTo>
                  <a:cubicBezTo>
                    <a:pt x="64" y="244"/>
                    <a:pt x="64" y="244"/>
                    <a:pt x="64" y="244"/>
                  </a:cubicBezTo>
                  <a:cubicBezTo>
                    <a:pt x="64" y="297"/>
                    <a:pt x="100" y="332"/>
                    <a:pt x="143" y="332"/>
                  </a:cubicBezTo>
                  <a:cubicBezTo>
                    <a:pt x="185" y="332"/>
                    <a:pt x="223" y="297"/>
                    <a:pt x="223"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3" name="Freeform 36"/>
            <p:cNvSpPr>
              <a:spLocks/>
            </p:cNvSpPr>
            <p:nvPr userDrawn="1"/>
          </p:nvSpPr>
          <p:spPr bwMode="auto">
            <a:xfrm>
              <a:off x="5813425" y="4267200"/>
              <a:ext cx="925513" cy="1054100"/>
            </a:xfrm>
            <a:custGeom>
              <a:avLst/>
              <a:gdLst>
                <a:gd name="T0" fmla="*/ 0 w 247"/>
                <a:gd name="T1" fmla="*/ 175 h 281"/>
                <a:gd name="T2" fmla="*/ 0 w 247"/>
                <a:gd name="T3" fmla="*/ 0 h 281"/>
                <a:gd name="T4" fmla="*/ 63 w 247"/>
                <a:gd name="T5" fmla="*/ 0 h 281"/>
                <a:gd name="T6" fmla="*/ 63 w 247"/>
                <a:gd name="T7" fmla="*/ 156 h 281"/>
                <a:gd name="T8" fmla="*/ 122 w 247"/>
                <a:gd name="T9" fmla="*/ 223 h 281"/>
                <a:gd name="T10" fmla="*/ 184 w 247"/>
                <a:gd name="T11" fmla="*/ 155 h 281"/>
                <a:gd name="T12" fmla="*/ 184 w 247"/>
                <a:gd name="T13" fmla="*/ 0 h 281"/>
                <a:gd name="T14" fmla="*/ 247 w 247"/>
                <a:gd name="T15" fmla="*/ 0 h 281"/>
                <a:gd name="T16" fmla="*/ 247 w 247"/>
                <a:gd name="T17" fmla="*/ 275 h 281"/>
                <a:gd name="T18" fmla="*/ 184 w 247"/>
                <a:gd name="T19" fmla="*/ 275 h 281"/>
                <a:gd name="T20" fmla="*/ 184 w 247"/>
                <a:gd name="T21" fmla="*/ 232 h 281"/>
                <a:gd name="T22" fmla="*/ 98 w 247"/>
                <a:gd name="T23" fmla="*/ 281 h 281"/>
                <a:gd name="T24" fmla="*/ 0 w 247"/>
                <a:gd name="T25" fmla="*/ 17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281">
                  <a:moveTo>
                    <a:pt x="0" y="175"/>
                  </a:moveTo>
                  <a:cubicBezTo>
                    <a:pt x="0" y="0"/>
                    <a:pt x="0" y="0"/>
                    <a:pt x="0" y="0"/>
                  </a:cubicBezTo>
                  <a:cubicBezTo>
                    <a:pt x="63" y="0"/>
                    <a:pt x="63" y="0"/>
                    <a:pt x="63" y="0"/>
                  </a:cubicBezTo>
                  <a:cubicBezTo>
                    <a:pt x="63" y="156"/>
                    <a:pt x="63" y="156"/>
                    <a:pt x="63" y="156"/>
                  </a:cubicBezTo>
                  <a:cubicBezTo>
                    <a:pt x="63" y="199"/>
                    <a:pt x="84" y="223"/>
                    <a:pt x="122" y="223"/>
                  </a:cubicBezTo>
                  <a:cubicBezTo>
                    <a:pt x="158" y="223"/>
                    <a:pt x="184" y="198"/>
                    <a:pt x="184" y="155"/>
                  </a:cubicBezTo>
                  <a:cubicBezTo>
                    <a:pt x="184" y="0"/>
                    <a:pt x="184" y="0"/>
                    <a:pt x="184" y="0"/>
                  </a:cubicBezTo>
                  <a:cubicBezTo>
                    <a:pt x="247" y="0"/>
                    <a:pt x="247" y="0"/>
                    <a:pt x="247" y="0"/>
                  </a:cubicBezTo>
                  <a:cubicBezTo>
                    <a:pt x="247" y="275"/>
                    <a:pt x="247" y="275"/>
                    <a:pt x="247" y="275"/>
                  </a:cubicBezTo>
                  <a:cubicBezTo>
                    <a:pt x="184" y="275"/>
                    <a:pt x="184" y="275"/>
                    <a:pt x="184" y="275"/>
                  </a:cubicBezTo>
                  <a:cubicBezTo>
                    <a:pt x="184" y="232"/>
                    <a:pt x="184" y="232"/>
                    <a:pt x="184" y="232"/>
                  </a:cubicBezTo>
                  <a:cubicBezTo>
                    <a:pt x="166" y="258"/>
                    <a:pt x="140" y="281"/>
                    <a:pt x="98" y="281"/>
                  </a:cubicBezTo>
                  <a:cubicBezTo>
                    <a:pt x="36" y="281"/>
                    <a:pt x="0" y="239"/>
                    <a:pt x="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4" name="Freeform 37"/>
            <p:cNvSpPr>
              <a:spLocks/>
            </p:cNvSpPr>
            <p:nvPr userDrawn="1"/>
          </p:nvSpPr>
          <p:spPr bwMode="auto">
            <a:xfrm>
              <a:off x="6889750" y="4244975"/>
              <a:ext cx="955675" cy="1076325"/>
            </a:xfrm>
            <a:custGeom>
              <a:avLst/>
              <a:gdLst>
                <a:gd name="T0" fmla="*/ 0 w 255"/>
                <a:gd name="T1" fmla="*/ 145 h 287"/>
                <a:gd name="T2" fmla="*/ 0 w 255"/>
                <a:gd name="T3" fmla="*/ 144 h 287"/>
                <a:gd name="T4" fmla="*/ 144 w 255"/>
                <a:gd name="T5" fmla="*/ 0 h 287"/>
                <a:gd name="T6" fmla="*/ 254 w 255"/>
                <a:gd name="T7" fmla="*/ 47 h 287"/>
                <a:gd name="T8" fmla="*/ 214 w 255"/>
                <a:gd name="T9" fmla="*/ 90 h 287"/>
                <a:gd name="T10" fmla="*/ 143 w 255"/>
                <a:gd name="T11" fmla="*/ 55 h 287"/>
                <a:gd name="T12" fmla="*/ 64 w 255"/>
                <a:gd name="T13" fmla="*/ 143 h 287"/>
                <a:gd name="T14" fmla="*/ 64 w 255"/>
                <a:gd name="T15" fmla="*/ 144 h 287"/>
                <a:gd name="T16" fmla="*/ 146 w 255"/>
                <a:gd name="T17" fmla="*/ 232 h 287"/>
                <a:gd name="T18" fmla="*/ 217 w 255"/>
                <a:gd name="T19" fmla="*/ 198 h 287"/>
                <a:gd name="T20" fmla="*/ 255 w 255"/>
                <a:gd name="T21" fmla="*/ 236 h 287"/>
                <a:gd name="T22" fmla="*/ 143 w 255"/>
                <a:gd name="T23" fmla="*/ 287 h 287"/>
                <a:gd name="T24" fmla="*/ 0 w 255"/>
                <a:gd name="T25"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87">
                  <a:moveTo>
                    <a:pt x="0" y="145"/>
                  </a:moveTo>
                  <a:cubicBezTo>
                    <a:pt x="0" y="144"/>
                    <a:pt x="0" y="144"/>
                    <a:pt x="0" y="144"/>
                  </a:cubicBezTo>
                  <a:cubicBezTo>
                    <a:pt x="0" y="66"/>
                    <a:pt x="61" y="0"/>
                    <a:pt x="144" y="0"/>
                  </a:cubicBezTo>
                  <a:cubicBezTo>
                    <a:pt x="195" y="0"/>
                    <a:pt x="228" y="19"/>
                    <a:pt x="254" y="47"/>
                  </a:cubicBezTo>
                  <a:cubicBezTo>
                    <a:pt x="214" y="90"/>
                    <a:pt x="214" y="90"/>
                    <a:pt x="214" y="90"/>
                  </a:cubicBezTo>
                  <a:cubicBezTo>
                    <a:pt x="195" y="69"/>
                    <a:pt x="175" y="55"/>
                    <a:pt x="143" y="55"/>
                  </a:cubicBezTo>
                  <a:cubicBezTo>
                    <a:pt x="97" y="55"/>
                    <a:pt x="64" y="95"/>
                    <a:pt x="64" y="143"/>
                  </a:cubicBezTo>
                  <a:cubicBezTo>
                    <a:pt x="64" y="144"/>
                    <a:pt x="64" y="144"/>
                    <a:pt x="64" y="144"/>
                  </a:cubicBezTo>
                  <a:cubicBezTo>
                    <a:pt x="64" y="193"/>
                    <a:pt x="97" y="232"/>
                    <a:pt x="146" y="232"/>
                  </a:cubicBezTo>
                  <a:cubicBezTo>
                    <a:pt x="176" y="232"/>
                    <a:pt x="198" y="219"/>
                    <a:pt x="217" y="198"/>
                  </a:cubicBezTo>
                  <a:cubicBezTo>
                    <a:pt x="255" y="236"/>
                    <a:pt x="255" y="236"/>
                    <a:pt x="255" y="236"/>
                  </a:cubicBezTo>
                  <a:cubicBezTo>
                    <a:pt x="228" y="266"/>
                    <a:pt x="197" y="287"/>
                    <a:pt x="143" y="287"/>
                  </a:cubicBezTo>
                  <a:cubicBezTo>
                    <a:pt x="61" y="287"/>
                    <a:pt x="0" y="223"/>
                    <a:pt x="0"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5" name="Freeform 38"/>
            <p:cNvSpPr>
              <a:spLocks noEditPoints="1"/>
            </p:cNvSpPr>
            <p:nvPr userDrawn="1"/>
          </p:nvSpPr>
          <p:spPr bwMode="auto">
            <a:xfrm>
              <a:off x="7908925" y="4252913"/>
              <a:ext cx="930275" cy="1068388"/>
            </a:xfrm>
            <a:custGeom>
              <a:avLst/>
              <a:gdLst>
                <a:gd name="T0" fmla="*/ 0 w 248"/>
                <a:gd name="T1" fmla="*/ 200 h 285"/>
                <a:gd name="T2" fmla="*/ 0 w 248"/>
                <a:gd name="T3" fmla="*/ 199 h 285"/>
                <a:gd name="T4" fmla="*/ 113 w 248"/>
                <a:gd name="T5" fmla="*/ 110 h 285"/>
                <a:gd name="T6" fmla="*/ 187 w 248"/>
                <a:gd name="T7" fmla="*/ 122 h 285"/>
                <a:gd name="T8" fmla="*/ 187 w 248"/>
                <a:gd name="T9" fmla="*/ 115 h 285"/>
                <a:gd name="T10" fmla="*/ 119 w 248"/>
                <a:gd name="T11" fmla="*/ 55 h 285"/>
                <a:gd name="T12" fmla="*/ 40 w 248"/>
                <a:gd name="T13" fmla="*/ 72 h 285"/>
                <a:gd name="T14" fmla="*/ 24 w 248"/>
                <a:gd name="T15" fmla="*/ 23 h 285"/>
                <a:gd name="T16" fmla="*/ 127 w 248"/>
                <a:gd name="T17" fmla="*/ 0 h 285"/>
                <a:gd name="T18" fmla="*/ 219 w 248"/>
                <a:gd name="T19" fmla="*/ 31 h 285"/>
                <a:gd name="T20" fmla="*/ 248 w 248"/>
                <a:gd name="T21" fmla="*/ 116 h 285"/>
                <a:gd name="T22" fmla="*/ 248 w 248"/>
                <a:gd name="T23" fmla="*/ 279 h 285"/>
                <a:gd name="T24" fmla="*/ 187 w 248"/>
                <a:gd name="T25" fmla="*/ 279 h 285"/>
                <a:gd name="T26" fmla="*/ 187 w 248"/>
                <a:gd name="T27" fmla="*/ 245 h 285"/>
                <a:gd name="T28" fmla="*/ 97 w 248"/>
                <a:gd name="T29" fmla="*/ 285 h 285"/>
                <a:gd name="T30" fmla="*/ 0 w 248"/>
                <a:gd name="T31" fmla="*/ 200 h 285"/>
                <a:gd name="T32" fmla="*/ 188 w 248"/>
                <a:gd name="T33" fmla="*/ 180 h 285"/>
                <a:gd name="T34" fmla="*/ 188 w 248"/>
                <a:gd name="T35" fmla="*/ 161 h 285"/>
                <a:gd name="T36" fmla="*/ 126 w 248"/>
                <a:gd name="T37" fmla="*/ 150 h 285"/>
                <a:gd name="T38" fmla="*/ 61 w 248"/>
                <a:gd name="T39" fmla="*/ 196 h 285"/>
                <a:gd name="T40" fmla="*/ 61 w 248"/>
                <a:gd name="T41" fmla="*/ 197 h 285"/>
                <a:gd name="T42" fmla="*/ 115 w 248"/>
                <a:gd name="T43" fmla="*/ 239 h 285"/>
                <a:gd name="T44" fmla="*/ 188 w 248"/>
                <a:gd name="T45" fmla="*/ 1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8" h="285">
                  <a:moveTo>
                    <a:pt x="0" y="200"/>
                  </a:moveTo>
                  <a:cubicBezTo>
                    <a:pt x="0" y="199"/>
                    <a:pt x="0" y="199"/>
                    <a:pt x="0" y="199"/>
                  </a:cubicBezTo>
                  <a:cubicBezTo>
                    <a:pt x="0" y="139"/>
                    <a:pt x="46" y="110"/>
                    <a:pt x="113" y="110"/>
                  </a:cubicBezTo>
                  <a:cubicBezTo>
                    <a:pt x="144" y="110"/>
                    <a:pt x="166" y="115"/>
                    <a:pt x="187" y="122"/>
                  </a:cubicBezTo>
                  <a:cubicBezTo>
                    <a:pt x="187" y="115"/>
                    <a:pt x="187" y="115"/>
                    <a:pt x="187" y="115"/>
                  </a:cubicBezTo>
                  <a:cubicBezTo>
                    <a:pt x="187" y="76"/>
                    <a:pt x="163" y="55"/>
                    <a:pt x="119" y="55"/>
                  </a:cubicBezTo>
                  <a:cubicBezTo>
                    <a:pt x="88" y="55"/>
                    <a:pt x="65" y="62"/>
                    <a:pt x="40" y="72"/>
                  </a:cubicBezTo>
                  <a:cubicBezTo>
                    <a:pt x="24" y="23"/>
                    <a:pt x="24" y="23"/>
                    <a:pt x="24" y="23"/>
                  </a:cubicBezTo>
                  <a:cubicBezTo>
                    <a:pt x="54" y="9"/>
                    <a:pt x="84" y="0"/>
                    <a:pt x="127" y="0"/>
                  </a:cubicBezTo>
                  <a:cubicBezTo>
                    <a:pt x="169" y="0"/>
                    <a:pt x="199" y="11"/>
                    <a:pt x="219" y="31"/>
                  </a:cubicBezTo>
                  <a:cubicBezTo>
                    <a:pt x="239" y="51"/>
                    <a:pt x="248" y="80"/>
                    <a:pt x="248" y="116"/>
                  </a:cubicBezTo>
                  <a:cubicBezTo>
                    <a:pt x="248" y="279"/>
                    <a:pt x="248" y="279"/>
                    <a:pt x="248" y="279"/>
                  </a:cubicBezTo>
                  <a:cubicBezTo>
                    <a:pt x="187" y="279"/>
                    <a:pt x="187" y="279"/>
                    <a:pt x="187" y="279"/>
                  </a:cubicBezTo>
                  <a:cubicBezTo>
                    <a:pt x="187" y="245"/>
                    <a:pt x="187" y="245"/>
                    <a:pt x="187" y="245"/>
                  </a:cubicBezTo>
                  <a:cubicBezTo>
                    <a:pt x="168" y="267"/>
                    <a:pt x="139" y="285"/>
                    <a:pt x="97" y="285"/>
                  </a:cubicBezTo>
                  <a:cubicBezTo>
                    <a:pt x="46" y="285"/>
                    <a:pt x="0" y="255"/>
                    <a:pt x="0" y="200"/>
                  </a:cubicBezTo>
                  <a:close/>
                  <a:moveTo>
                    <a:pt x="188" y="180"/>
                  </a:moveTo>
                  <a:cubicBezTo>
                    <a:pt x="188" y="161"/>
                    <a:pt x="188" y="161"/>
                    <a:pt x="188" y="161"/>
                  </a:cubicBezTo>
                  <a:cubicBezTo>
                    <a:pt x="172" y="155"/>
                    <a:pt x="151" y="150"/>
                    <a:pt x="126" y="150"/>
                  </a:cubicBezTo>
                  <a:cubicBezTo>
                    <a:pt x="85" y="150"/>
                    <a:pt x="61" y="167"/>
                    <a:pt x="61" y="196"/>
                  </a:cubicBezTo>
                  <a:cubicBezTo>
                    <a:pt x="61" y="197"/>
                    <a:pt x="61" y="197"/>
                    <a:pt x="61" y="197"/>
                  </a:cubicBezTo>
                  <a:cubicBezTo>
                    <a:pt x="61" y="224"/>
                    <a:pt x="85" y="239"/>
                    <a:pt x="115" y="239"/>
                  </a:cubicBezTo>
                  <a:cubicBezTo>
                    <a:pt x="157" y="239"/>
                    <a:pt x="188" y="215"/>
                    <a:pt x="18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6" name="Freeform 39"/>
            <p:cNvSpPr>
              <a:spLocks/>
            </p:cNvSpPr>
            <p:nvPr userDrawn="1"/>
          </p:nvSpPr>
          <p:spPr bwMode="auto">
            <a:xfrm>
              <a:off x="8943975" y="3983038"/>
              <a:ext cx="646113" cy="1335088"/>
            </a:xfrm>
            <a:custGeom>
              <a:avLst/>
              <a:gdLst>
                <a:gd name="T0" fmla="*/ 35 w 172"/>
                <a:gd name="T1" fmla="*/ 275 h 356"/>
                <a:gd name="T2" fmla="*/ 35 w 172"/>
                <a:gd name="T3" fmla="*/ 130 h 356"/>
                <a:gd name="T4" fmla="*/ 0 w 172"/>
                <a:gd name="T5" fmla="*/ 130 h 356"/>
                <a:gd name="T6" fmla="*/ 0 w 172"/>
                <a:gd name="T7" fmla="*/ 76 h 356"/>
                <a:gd name="T8" fmla="*/ 35 w 172"/>
                <a:gd name="T9" fmla="*/ 76 h 356"/>
                <a:gd name="T10" fmla="*/ 35 w 172"/>
                <a:gd name="T11" fmla="*/ 0 h 356"/>
                <a:gd name="T12" fmla="*/ 98 w 172"/>
                <a:gd name="T13" fmla="*/ 0 h 356"/>
                <a:gd name="T14" fmla="*/ 98 w 172"/>
                <a:gd name="T15" fmla="*/ 76 h 356"/>
                <a:gd name="T16" fmla="*/ 172 w 172"/>
                <a:gd name="T17" fmla="*/ 76 h 356"/>
                <a:gd name="T18" fmla="*/ 172 w 172"/>
                <a:gd name="T19" fmla="*/ 130 h 356"/>
                <a:gd name="T20" fmla="*/ 98 w 172"/>
                <a:gd name="T21" fmla="*/ 130 h 356"/>
                <a:gd name="T22" fmla="*/ 98 w 172"/>
                <a:gd name="T23" fmla="*/ 265 h 356"/>
                <a:gd name="T24" fmla="*/ 132 w 172"/>
                <a:gd name="T25" fmla="*/ 299 h 356"/>
                <a:gd name="T26" fmla="*/ 171 w 172"/>
                <a:gd name="T27" fmla="*/ 290 h 356"/>
                <a:gd name="T28" fmla="*/ 171 w 172"/>
                <a:gd name="T29" fmla="*/ 342 h 356"/>
                <a:gd name="T30" fmla="*/ 114 w 172"/>
                <a:gd name="T31" fmla="*/ 356 h 356"/>
                <a:gd name="T32" fmla="*/ 35 w 172"/>
                <a:gd name="T33" fmla="*/ 27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356">
                  <a:moveTo>
                    <a:pt x="35" y="275"/>
                  </a:moveTo>
                  <a:cubicBezTo>
                    <a:pt x="35" y="130"/>
                    <a:pt x="35" y="130"/>
                    <a:pt x="35" y="130"/>
                  </a:cubicBezTo>
                  <a:cubicBezTo>
                    <a:pt x="0" y="130"/>
                    <a:pt x="0" y="130"/>
                    <a:pt x="0" y="130"/>
                  </a:cubicBezTo>
                  <a:cubicBezTo>
                    <a:pt x="0" y="76"/>
                    <a:pt x="0" y="76"/>
                    <a:pt x="0" y="76"/>
                  </a:cubicBezTo>
                  <a:cubicBezTo>
                    <a:pt x="35" y="76"/>
                    <a:pt x="35" y="76"/>
                    <a:pt x="35" y="76"/>
                  </a:cubicBezTo>
                  <a:cubicBezTo>
                    <a:pt x="35" y="0"/>
                    <a:pt x="35" y="0"/>
                    <a:pt x="35" y="0"/>
                  </a:cubicBezTo>
                  <a:cubicBezTo>
                    <a:pt x="98" y="0"/>
                    <a:pt x="98" y="0"/>
                    <a:pt x="98" y="0"/>
                  </a:cubicBezTo>
                  <a:cubicBezTo>
                    <a:pt x="98" y="76"/>
                    <a:pt x="98" y="76"/>
                    <a:pt x="98" y="76"/>
                  </a:cubicBezTo>
                  <a:cubicBezTo>
                    <a:pt x="172" y="76"/>
                    <a:pt x="172" y="76"/>
                    <a:pt x="172" y="76"/>
                  </a:cubicBezTo>
                  <a:cubicBezTo>
                    <a:pt x="172" y="130"/>
                    <a:pt x="172" y="130"/>
                    <a:pt x="172" y="130"/>
                  </a:cubicBezTo>
                  <a:cubicBezTo>
                    <a:pt x="98" y="130"/>
                    <a:pt x="98" y="130"/>
                    <a:pt x="98" y="130"/>
                  </a:cubicBezTo>
                  <a:cubicBezTo>
                    <a:pt x="98" y="265"/>
                    <a:pt x="98" y="265"/>
                    <a:pt x="98" y="265"/>
                  </a:cubicBezTo>
                  <a:cubicBezTo>
                    <a:pt x="98" y="290"/>
                    <a:pt x="110" y="299"/>
                    <a:pt x="132" y="299"/>
                  </a:cubicBezTo>
                  <a:cubicBezTo>
                    <a:pt x="146" y="299"/>
                    <a:pt x="158" y="296"/>
                    <a:pt x="171" y="290"/>
                  </a:cubicBezTo>
                  <a:cubicBezTo>
                    <a:pt x="171" y="342"/>
                    <a:pt x="171" y="342"/>
                    <a:pt x="171" y="342"/>
                  </a:cubicBezTo>
                  <a:cubicBezTo>
                    <a:pt x="155" y="351"/>
                    <a:pt x="138" y="356"/>
                    <a:pt x="114" y="356"/>
                  </a:cubicBezTo>
                  <a:cubicBezTo>
                    <a:pt x="68" y="356"/>
                    <a:pt x="35" y="335"/>
                    <a:pt x="35" y="2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7" name="Freeform 40"/>
            <p:cNvSpPr>
              <a:spLocks noEditPoints="1"/>
            </p:cNvSpPr>
            <p:nvPr userDrawn="1"/>
          </p:nvSpPr>
          <p:spPr bwMode="auto">
            <a:xfrm>
              <a:off x="9747250" y="3884613"/>
              <a:ext cx="255588" cy="1414463"/>
            </a:xfrm>
            <a:custGeom>
              <a:avLst/>
              <a:gdLst>
                <a:gd name="T0" fmla="*/ 0 w 161"/>
                <a:gd name="T1" fmla="*/ 0 h 891"/>
                <a:gd name="T2" fmla="*/ 161 w 161"/>
                <a:gd name="T3" fmla="*/ 0 h 891"/>
                <a:gd name="T4" fmla="*/ 161 w 161"/>
                <a:gd name="T5" fmla="*/ 142 h 891"/>
                <a:gd name="T6" fmla="*/ 0 w 161"/>
                <a:gd name="T7" fmla="*/ 142 h 891"/>
                <a:gd name="T8" fmla="*/ 0 w 161"/>
                <a:gd name="T9" fmla="*/ 0 h 891"/>
                <a:gd name="T10" fmla="*/ 5 w 161"/>
                <a:gd name="T11" fmla="*/ 241 h 891"/>
                <a:gd name="T12" fmla="*/ 154 w 161"/>
                <a:gd name="T13" fmla="*/ 241 h 891"/>
                <a:gd name="T14" fmla="*/ 154 w 161"/>
                <a:gd name="T15" fmla="*/ 891 h 891"/>
                <a:gd name="T16" fmla="*/ 5 w 161"/>
                <a:gd name="T17" fmla="*/ 891 h 891"/>
                <a:gd name="T18" fmla="*/ 5 w 161"/>
                <a:gd name="T19" fmla="*/ 24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891">
                  <a:moveTo>
                    <a:pt x="0" y="0"/>
                  </a:moveTo>
                  <a:lnTo>
                    <a:pt x="161" y="0"/>
                  </a:lnTo>
                  <a:lnTo>
                    <a:pt x="161" y="142"/>
                  </a:lnTo>
                  <a:lnTo>
                    <a:pt x="0" y="142"/>
                  </a:lnTo>
                  <a:lnTo>
                    <a:pt x="0" y="0"/>
                  </a:lnTo>
                  <a:close/>
                  <a:moveTo>
                    <a:pt x="5" y="241"/>
                  </a:moveTo>
                  <a:lnTo>
                    <a:pt x="154" y="241"/>
                  </a:lnTo>
                  <a:lnTo>
                    <a:pt x="154" y="891"/>
                  </a:lnTo>
                  <a:lnTo>
                    <a:pt x="5" y="891"/>
                  </a:lnTo>
                  <a:lnTo>
                    <a:pt x="5"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8" name="Freeform 41"/>
            <p:cNvSpPr>
              <a:spLocks noEditPoints="1"/>
            </p:cNvSpPr>
            <p:nvPr userDrawn="1"/>
          </p:nvSpPr>
          <p:spPr bwMode="auto">
            <a:xfrm>
              <a:off x="10155238" y="4244975"/>
              <a:ext cx="1103313" cy="1076325"/>
            </a:xfrm>
            <a:custGeom>
              <a:avLst/>
              <a:gdLst>
                <a:gd name="T0" fmla="*/ 0 w 294"/>
                <a:gd name="T1" fmla="*/ 145 h 287"/>
                <a:gd name="T2" fmla="*/ 0 w 294"/>
                <a:gd name="T3" fmla="*/ 144 h 287"/>
                <a:gd name="T4" fmla="*/ 147 w 294"/>
                <a:gd name="T5" fmla="*/ 0 h 287"/>
                <a:gd name="T6" fmla="*/ 294 w 294"/>
                <a:gd name="T7" fmla="*/ 143 h 287"/>
                <a:gd name="T8" fmla="*/ 294 w 294"/>
                <a:gd name="T9" fmla="*/ 144 h 287"/>
                <a:gd name="T10" fmla="*/ 146 w 294"/>
                <a:gd name="T11" fmla="*/ 287 h 287"/>
                <a:gd name="T12" fmla="*/ 0 w 294"/>
                <a:gd name="T13" fmla="*/ 145 h 287"/>
                <a:gd name="T14" fmla="*/ 231 w 294"/>
                <a:gd name="T15" fmla="*/ 145 h 287"/>
                <a:gd name="T16" fmla="*/ 231 w 294"/>
                <a:gd name="T17" fmla="*/ 144 h 287"/>
                <a:gd name="T18" fmla="*/ 146 w 294"/>
                <a:gd name="T19" fmla="*/ 55 h 287"/>
                <a:gd name="T20" fmla="*/ 63 w 294"/>
                <a:gd name="T21" fmla="*/ 143 h 287"/>
                <a:gd name="T22" fmla="*/ 63 w 294"/>
                <a:gd name="T23" fmla="*/ 144 h 287"/>
                <a:gd name="T24" fmla="*/ 147 w 294"/>
                <a:gd name="T25" fmla="*/ 232 h 287"/>
                <a:gd name="T26" fmla="*/ 231 w 294"/>
                <a:gd name="T27"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4" h="287">
                  <a:moveTo>
                    <a:pt x="0" y="145"/>
                  </a:moveTo>
                  <a:cubicBezTo>
                    <a:pt x="0" y="144"/>
                    <a:pt x="0" y="144"/>
                    <a:pt x="0" y="144"/>
                  </a:cubicBezTo>
                  <a:cubicBezTo>
                    <a:pt x="0" y="65"/>
                    <a:pt x="63" y="0"/>
                    <a:pt x="147" y="0"/>
                  </a:cubicBezTo>
                  <a:cubicBezTo>
                    <a:pt x="232" y="0"/>
                    <a:pt x="294" y="64"/>
                    <a:pt x="294" y="143"/>
                  </a:cubicBezTo>
                  <a:cubicBezTo>
                    <a:pt x="294" y="144"/>
                    <a:pt x="294" y="144"/>
                    <a:pt x="294" y="144"/>
                  </a:cubicBezTo>
                  <a:cubicBezTo>
                    <a:pt x="294" y="222"/>
                    <a:pt x="231" y="287"/>
                    <a:pt x="146" y="287"/>
                  </a:cubicBezTo>
                  <a:cubicBezTo>
                    <a:pt x="62" y="287"/>
                    <a:pt x="0" y="223"/>
                    <a:pt x="0" y="145"/>
                  </a:cubicBezTo>
                  <a:close/>
                  <a:moveTo>
                    <a:pt x="231" y="145"/>
                  </a:moveTo>
                  <a:cubicBezTo>
                    <a:pt x="231" y="144"/>
                    <a:pt x="231" y="144"/>
                    <a:pt x="231" y="144"/>
                  </a:cubicBezTo>
                  <a:cubicBezTo>
                    <a:pt x="231" y="95"/>
                    <a:pt x="196" y="55"/>
                    <a:pt x="146" y="55"/>
                  </a:cubicBezTo>
                  <a:cubicBezTo>
                    <a:pt x="96" y="55"/>
                    <a:pt x="63" y="95"/>
                    <a:pt x="63" y="143"/>
                  </a:cubicBezTo>
                  <a:cubicBezTo>
                    <a:pt x="63" y="144"/>
                    <a:pt x="63" y="144"/>
                    <a:pt x="63" y="144"/>
                  </a:cubicBezTo>
                  <a:cubicBezTo>
                    <a:pt x="63" y="192"/>
                    <a:pt x="98" y="232"/>
                    <a:pt x="147" y="232"/>
                  </a:cubicBezTo>
                  <a:cubicBezTo>
                    <a:pt x="198" y="232"/>
                    <a:pt x="231" y="192"/>
                    <a:pt x="231"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89" name="Freeform 42"/>
            <p:cNvSpPr>
              <a:spLocks/>
            </p:cNvSpPr>
            <p:nvPr userDrawn="1"/>
          </p:nvSpPr>
          <p:spPr bwMode="auto">
            <a:xfrm>
              <a:off x="11407775" y="4244975"/>
              <a:ext cx="930275" cy="1054100"/>
            </a:xfrm>
            <a:custGeom>
              <a:avLst/>
              <a:gdLst>
                <a:gd name="T0" fmla="*/ 0 w 248"/>
                <a:gd name="T1" fmla="*/ 6 h 281"/>
                <a:gd name="T2" fmla="*/ 64 w 248"/>
                <a:gd name="T3" fmla="*/ 6 h 281"/>
                <a:gd name="T4" fmla="*/ 64 w 248"/>
                <a:gd name="T5" fmla="*/ 48 h 281"/>
                <a:gd name="T6" fmla="*/ 150 w 248"/>
                <a:gd name="T7" fmla="*/ 0 h 281"/>
                <a:gd name="T8" fmla="*/ 248 w 248"/>
                <a:gd name="T9" fmla="*/ 105 h 281"/>
                <a:gd name="T10" fmla="*/ 248 w 248"/>
                <a:gd name="T11" fmla="*/ 281 h 281"/>
                <a:gd name="T12" fmla="*/ 184 w 248"/>
                <a:gd name="T13" fmla="*/ 281 h 281"/>
                <a:gd name="T14" fmla="*/ 184 w 248"/>
                <a:gd name="T15" fmla="*/ 125 h 281"/>
                <a:gd name="T16" fmla="*/ 126 w 248"/>
                <a:gd name="T17" fmla="*/ 57 h 281"/>
                <a:gd name="T18" fmla="*/ 64 w 248"/>
                <a:gd name="T19" fmla="*/ 126 h 281"/>
                <a:gd name="T20" fmla="*/ 64 w 248"/>
                <a:gd name="T21" fmla="*/ 281 h 281"/>
                <a:gd name="T22" fmla="*/ 0 w 248"/>
                <a:gd name="T23" fmla="*/ 281 h 281"/>
                <a:gd name="T24" fmla="*/ 0 w 248"/>
                <a:gd name="T25" fmla="*/ 6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8" h="281">
                  <a:moveTo>
                    <a:pt x="0" y="6"/>
                  </a:moveTo>
                  <a:cubicBezTo>
                    <a:pt x="64" y="6"/>
                    <a:pt x="64" y="6"/>
                    <a:pt x="64" y="6"/>
                  </a:cubicBezTo>
                  <a:cubicBezTo>
                    <a:pt x="64" y="48"/>
                    <a:pt x="64" y="48"/>
                    <a:pt x="64" y="48"/>
                  </a:cubicBezTo>
                  <a:cubicBezTo>
                    <a:pt x="81" y="22"/>
                    <a:pt x="107" y="0"/>
                    <a:pt x="150" y="0"/>
                  </a:cubicBezTo>
                  <a:cubicBezTo>
                    <a:pt x="212" y="0"/>
                    <a:pt x="248" y="42"/>
                    <a:pt x="248" y="105"/>
                  </a:cubicBezTo>
                  <a:cubicBezTo>
                    <a:pt x="248" y="281"/>
                    <a:pt x="248" y="281"/>
                    <a:pt x="248" y="281"/>
                  </a:cubicBezTo>
                  <a:cubicBezTo>
                    <a:pt x="184" y="281"/>
                    <a:pt x="184" y="281"/>
                    <a:pt x="184" y="281"/>
                  </a:cubicBezTo>
                  <a:cubicBezTo>
                    <a:pt x="184" y="125"/>
                    <a:pt x="184" y="125"/>
                    <a:pt x="184" y="125"/>
                  </a:cubicBezTo>
                  <a:cubicBezTo>
                    <a:pt x="184" y="82"/>
                    <a:pt x="163" y="57"/>
                    <a:pt x="126" y="57"/>
                  </a:cubicBezTo>
                  <a:cubicBezTo>
                    <a:pt x="89" y="57"/>
                    <a:pt x="64" y="83"/>
                    <a:pt x="64" y="126"/>
                  </a:cubicBezTo>
                  <a:cubicBezTo>
                    <a:pt x="64" y="281"/>
                    <a:pt x="64" y="281"/>
                    <a:pt x="64" y="281"/>
                  </a:cubicBezTo>
                  <a:cubicBezTo>
                    <a:pt x="0" y="281"/>
                    <a:pt x="0" y="281"/>
                    <a:pt x="0" y="281"/>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 name="Date Placeholder 3"/>
          <p:cNvSpPr>
            <a:spLocks noGrp="1"/>
          </p:cNvSpPr>
          <p:nvPr>
            <p:ph type="dt" sz="half" idx="10"/>
          </p:nvPr>
        </p:nvSpPr>
        <p:spPr/>
        <p:txBody>
          <a:bodyPr/>
          <a:lstStyle/>
          <a:p>
            <a:fld id="{D3F25847-D856-436D-80D7-68382BD3BFF9}"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Document title</a:t>
            </a:r>
            <a:endParaRPr lang="en-AU" dirty="0">
              <a:latin typeface="+mj-lt"/>
            </a:endParaRPr>
          </a:p>
        </p:txBody>
      </p:sp>
      <p:sp>
        <p:nvSpPr>
          <p:cNvPr id="6" name="Slide Number Placeholder 5"/>
          <p:cNvSpPr>
            <a:spLocks noGrp="1"/>
          </p:cNvSpPr>
          <p:nvPr>
            <p:ph type="sldNum" sz="quarter" idx="12"/>
          </p:nvPr>
        </p:nvSpPr>
        <p:spPr/>
        <p:txBody>
          <a:bodyPr/>
          <a:lstStyle/>
          <a:p>
            <a:fld id="{36D755C9-3689-40D6-BF31-A2E23E708225}" type="slidenum">
              <a:rPr lang="en-AU" smtClean="0"/>
              <a:t>‹#›</a:t>
            </a:fld>
            <a:r>
              <a:rPr lang="en-AU" smtClean="0"/>
              <a:t>e </a:t>
            </a:r>
            <a:fld id="{4A2A1DA9-8CAF-4BCA-B496-545B076AED2D}" type="slidenum">
              <a:rPr lang="en-AU" smtClean="0"/>
              <a:pPr/>
              <a:t>‹#›</a:t>
            </a:fld>
            <a:endParaRPr lang="en-AU" dirty="0"/>
          </a:p>
        </p:txBody>
      </p:sp>
    </p:spTree>
    <p:extLst>
      <p:ext uri="{BB962C8B-B14F-4D97-AF65-F5344CB8AC3E}">
        <p14:creationId xmlns:p14="http://schemas.microsoft.com/office/powerpoint/2010/main" val="1833043432"/>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pic>
        <p:nvPicPr>
          <p:cNvPr id="94"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0140"/>
          <a:stretch/>
        </p:blipFill>
        <p:spPr bwMode="auto">
          <a:xfrm>
            <a:off x="0" y="2156"/>
            <a:ext cx="9144000" cy="5141344"/>
          </a:xfrm>
          <a:prstGeom prst="rect">
            <a:avLst/>
          </a:prstGeom>
          <a:noFill/>
          <a:extLst>
            <a:ext uri="{909E8E84-426E-40dd-AFC4-6F175D3DCCD1}">
              <a14:hiddenFill xmlns:a14="http://schemas.microsoft.com/office/drawing/2010/main">
                <a:solidFill>
                  <a:srgbClr val="FFFFFF"/>
                </a:solidFill>
              </a14:hiddenFill>
            </a:ext>
          </a:extLst>
        </p:spPr>
      </p:pic>
      <p:sp>
        <p:nvSpPr>
          <p:cNvPr id="1043" name="Rectangle 1042"/>
          <p:cNvSpPr/>
          <p:nvPr userDrawn="1"/>
        </p:nvSpPr>
        <p:spPr>
          <a:xfrm>
            <a:off x="0" y="0"/>
            <a:ext cx="9144000" cy="5143500"/>
          </a:xfrm>
          <a:prstGeom prst="rect">
            <a:avLst/>
          </a:prstGeom>
          <a:solidFill>
            <a:srgbClr val="42596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ctrTitle"/>
          </p:nvPr>
        </p:nvSpPr>
        <p:spPr>
          <a:xfrm>
            <a:off x="395536" y="1563638"/>
            <a:ext cx="5328592" cy="1224136"/>
          </a:xfrm>
        </p:spPr>
        <p:txBody>
          <a:bodyPr lIns="0" anchor="b"/>
          <a:lstStyle>
            <a:lvl1pPr>
              <a:defRPr sz="2800" cap="all" baseline="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395536" y="2986658"/>
            <a:ext cx="5328592" cy="881236"/>
          </a:xfrm>
          <a:solidFill>
            <a:srgbClr val="FFFFFF"/>
          </a:solidFill>
        </p:spPr>
        <p:txBody>
          <a:bodyPr lIns="90000" anchor="ctr">
            <a:normAutofit/>
          </a:bodyPr>
          <a:lstStyle>
            <a:lvl1pPr marL="0" indent="0" algn="l">
              <a:spcBef>
                <a:spcPts val="0"/>
              </a:spcBef>
              <a:buNone/>
              <a:defRPr sz="2000">
                <a:solidFill>
                  <a:schemeClr val="accent1"/>
                </a:solidFill>
                <a:latin typeface="+mn-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
        <p:nvSpPr>
          <p:cNvPr id="39" name="Date Placeholder 38"/>
          <p:cNvSpPr>
            <a:spLocks noGrp="1"/>
          </p:cNvSpPr>
          <p:nvPr>
            <p:ph type="dt" sz="half" idx="10"/>
          </p:nvPr>
        </p:nvSpPr>
        <p:spPr/>
        <p:txBody>
          <a:bodyPr/>
          <a:lstStyle>
            <a:lvl1pPr>
              <a:defRPr>
                <a:solidFill>
                  <a:schemeClr val="bg1"/>
                </a:solidFill>
              </a:defRPr>
            </a:lvl1pPr>
          </a:lstStyle>
          <a:p>
            <a:fld id="{546E0129-E971-414F-9C50-133062B87FFC}" type="datetime4">
              <a:rPr lang="en-AU" smtClean="0"/>
              <a:t>October 12, 2016</a:t>
            </a:fld>
            <a:endParaRPr lang="en-AU" dirty="0"/>
          </a:p>
        </p:txBody>
      </p:sp>
      <p:sp>
        <p:nvSpPr>
          <p:cNvPr id="40" name="Footer Placeholder 39"/>
          <p:cNvSpPr>
            <a:spLocks noGrp="1"/>
          </p:cNvSpPr>
          <p:nvPr>
            <p:ph type="ftr" sz="quarter" idx="11"/>
          </p:nvPr>
        </p:nvSpPr>
        <p:spPr>
          <a:xfrm>
            <a:off x="395536" y="4749626"/>
            <a:ext cx="2736305" cy="273844"/>
          </a:xfrm>
        </p:spPr>
        <p:txBody>
          <a:bodyPr/>
          <a:lstStyle>
            <a:lvl1pPr>
              <a:defRPr>
                <a:solidFill>
                  <a:schemeClr val="bg1"/>
                </a:solidFill>
              </a:defRPr>
            </a:lvl1pPr>
          </a:lstStyle>
          <a:p>
            <a:r>
              <a:rPr lang="en-AU" dirty="0" smtClean="0"/>
              <a:t>© NSW Department of Education | </a:t>
            </a:r>
            <a:r>
              <a:rPr lang="en-US" dirty="0" smtClean="0"/>
              <a:t>Document title</a:t>
            </a:r>
            <a:endParaRPr lang="en-AU" dirty="0"/>
          </a:p>
        </p:txBody>
      </p:sp>
      <p:sp>
        <p:nvSpPr>
          <p:cNvPr id="41" name="Slide Number Placeholder 40"/>
          <p:cNvSpPr>
            <a:spLocks noGrp="1"/>
          </p:cNvSpPr>
          <p:nvPr>
            <p:ph type="sldNum" sz="quarter" idx="12"/>
          </p:nvPr>
        </p:nvSpPr>
        <p:spPr/>
        <p:txBody>
          <a:bodyPr/>
          <a:lstStyle>
            <a:lvl1pPr>
              <a:defRPr>
                <a:solidFill>
                  <a:schemeClr val="bg1"/>
                </a:solidFill>
              </a:defRPr>
            </a:lvl1pPr>
          </a:lstStyle>
          <a:p>
            <a:r>
              <a:rPr lang="en-AU" smtClean="0"/>
              <a:t>Page </a:t>
            </a:r>
            <a:fld id="{4A2A1DA9-8CAF-4BCA-B496-545B076AED2D}" type="slidenum">
              <a:rPr lang="en-AU" smtClean="0"/>
              <a:pPr/>
              <a:t>‹#›</a:t>
            </a:fld>
            <a:endParaRPr lang="en-AU" dirty="0"/>
          </a:p>
        </p:txBody>
      </p:sp>
      <p:cxnSp>
        <p:nvCxnSpPr>
          <p:cNvPr id="91" name="Straight Connector 90"/>
          <p:cNvCxnSpPr/>
          <p:nvPr userDrawn="1"/>
        </p:nvCxnSpPr>
        <p:spPr>
          <a:xfrm>
            <a:off x="395536" y="987574"/>
            <a:ext cx="828092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a:endCxn id="93" idx="2"/>
          </p:cNvCxnSpPr>
          <p:nvPr userDrawn="1"/>
        </p:nvCxnSpPr>
        <p:spPr>
          <a:xfrm>
            <a:off x="395536" y="2813127"/>
            <a:ext cx="57606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3" name="Oval 92"/>
          <p:cNvSpPr/>
          <p:nvPr userDrawn="1"/>
        </p:nvSpPr>
        <p:spPr>
          <a:xfrm>
            <a:off x="6156176" y="2381079"/>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95" name="Group 94"/>
          <p:cNvGrpSpPr/>
          <p:nvPr userDrawn="1"/>
        </p:nvGrpSpPr>
        <p:grpSpPr>
          <a:xfrm>
            <a:off x="6391855" y="2686542"/>
            <a:ext cx="392738" cy="253170"/>
            <a:chOff x="5503863" y="2646363"/>
            <a:chExt cx="576262" cy="371476"/>
          </a:xfrm>
          <a:solidFill>
            <a:schemeClr val="bg1"/>
          </a:solidFill>
        </p:grpSpPr>
        <p:sp>
          <p:nvSpPr>
            <p:cNvPr id="96"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97"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98"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99"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spTree>
    <p:extLst>
      <p:ext uri="{BB962C8B-B14F-4D97-AF65-F5344CB8AC3E}">
        <p14:creationId xmlns:p14="http://schemas.microsoft.com/office/powerpoint/2010/main" val="198619235"/>
      </p:ext>
    </p:extLst>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23"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6214" r="32686" b="10140"/>
          <a:stretch/>
        </p:blipFill>
        <p:spPr bwMode="auto">
          <a:xfrm>
            <a:off x="6300192" y="2156"/>
            <a:ext cx="2843808" cy="514134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6300192" y="0"/>
            <a:ext cx="2843808" cy="5143500"/>
          </a:xfrm>
          <a:prstGeom prst="rect">
            <a:avLst/>
          </a:prstGeom>
          <a:solidFill>
            <a:srgbClr val="00A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3" name="Straight Connector 12"/>
          <p:cNvCxnSpPr/>
          <p:nvPr userDrawn="1"/>
        </p:nvCxnSpPr>
        <p:spPr>
          <a:xfrm>
            <a:off x="6300192" y="987574"/>
            <a:ext cx="230425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5536" y="267494"/>
            <a:ext cx="5616624" cy="709587"/>
          </a:xfrm>
        </p:spPr>
        <p:txBody>
          <a:bodyPr/>
          <a:lstStyle/>
          <a:p>
            <a:r>
              <a:rPr lang="en-US" dirty="0" smtClean="0"/>
              <a:t>Click to edit Master title style</a:t>
            </a:r>
            <a:endParaRPr lang="en-AU" dirty="0"/>
          </a:p>
        </p:txBody>
      </p:sp>
      <p:sp>
        <p:nvSpPr>
          <p:cNvPr id="3" name="Content Placeholder 2"/>
          <p:cNvSpPr>
            <a:spLocks noGrp="1"/>
          </p:cNvSpPr>
          <p:nvPr>
            <p:ph idx="1"/>
          </p:nvPr>
        </p:nvSpPr>
        <p:spPr>
          <a:xfrm>
            <a:off x="395536" y="1200150"/>
            <a:ext cx="5616624" cy="3531839"/>
          </a:xfrm>
        </p:spPr>
        <p:txBody>
          <a:bodyPr>
            <a:normAutofit/>
          </a:bodyPr>
          <a:lstStyle>
            <a:lvl1pPr>
              <a:defRPr sz="1100"/>
            </a:lvl1pPr>
            <a:lvl2pPr>
              <a:defRPr sz="1000"/>
            </a:lvl2pPr>
            <a:lvl3pPr>
              <a:defRPr sz="1000"/>
            </a:lvl3pPr>
            <a:lvl4pPr>
              <a:defRPr sz="900"/>
            </a:lvl4pPr>
            <a:lvl5pPr>
              <a:defRPr sz="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20" name="Date Placeholder 19"/>
          <p:cNvSpPr>
            <a:spLocks noGrp="1"/>
          </p:cNvSpPr>
          <p:nvPr>
            <p:ph type="dt" sz="half" idx="10"/>
          </p:nvPr>
        </p:nvSpPr>
        <p:spPr/>
        <p:txBody>
          <a:bodyPr/>
          <a:lstStyle>
            <a:lvl1pPr>
              <a:defRPr>
                <a:solidFill>
                  <a:schemeClr val="bg1"/>
                </a:solidFill>
              </a:defRPr>
            </a:lvl1pPr>
          </a:lstStyle>
          <a:p>
            <a:fld id="{F8D4658A-9A5A-4940-B74C-A75CDDC9FA23}" type="datetime4">
              <a:rPr lang="en-AU" smtClean="0"/>
              <a:t>October 12, 2016</a:t>
            </a:fld>
            <a:endParaRPr lang="en-AU" dirty="0"/>
          </a:p>
        </p:txBody>
      </p:sp>
      <p:sp>
        <p:nvSpPr>
          <p:cNvPr id="21" name="Footer Placeholder 20"/>
          <p:cNvSpPr>
            <a:spLocks noGrp="1"/>
          </p:cNvSpPr>
          <p:nvPr>
            <p:ph type="ftr" sz="quarter" idx="11"/>
          </p:nvPr>
        </p:nvSpPr>
        <p:spPr/>
        <p:txBody>
          <a:bodyPr/>
          <a:lstStyle/>
          <a:p>
            <a:r>
              <a:rPr lang="en-AU" dirty="0" smtClean="0"/>
              <a:t>© NSW Department of Education | Document title</a:t>
            </a:r>
            <a:endParaRPr lang="en-AU" dirty="0"/>
          </a:p>
        </p:txBody>
      </p:sp>
      <p:sp>
        <p:nvSpPr>
          <p:cNvPr id="22" name="Slide Number Placeholder 21"/>
          <p:cNvSpPr>
            <a:spLocks noGrp="1"/>
          </p:cNvSpPr>
          <p:nvPr>
            <p:ph type="sldNum" sz="quarter" idx="12"/>
          </p:nvPr>
        </p:nvSpPr>
        <p:spPr/>
        <p:txBody>
          <a:bodyPr/>
          <a:lstStyle/>
          <a:p>
            <a:r>
              <a:rPr lang="en-AU"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2276323821"/>
      </p:ext>
    </p:extLst>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pic>
        <p:nvPicPr>
          <p:cNvPr id="23"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6214" r="32686" b="10140"/>
          <a:stretch/>
        </p:blipFill>
        <p:spPr bwMode="auto">
          <a:xfrm>
            <a:off x="6300192" y="2156"/>
            <a:ext cx="2843808" cy="514134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6300192" y="0"/>
            <a:ext cx="2843808" cy="5143500"/>
          </a:xfrm>
          <a:prstGeom prst="rect">
            <a:avLst/>
          </a:prstGeom>
          <a:solidFill>
            <a:srgbClr val="00A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3" name="Straight Connector 12"/>
          <p:cNvCxnSpPr/>
          <p:nvPr userDrawn="1"/>
        </p:nvCxnSpPr>
        <p:spPr>
          <a:xfrm>
            <a:off x="6300192" y="987574"/>
            <a:ext cx="230425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5536" y="267494"/>
            <a:ext cx="5616624" cy="709587"/>
          </a:xfrm>
        </p:spPr>
        <p:txBody>
          <a:bodyPr/>
          <a:lstStyle/>
          <a:p>
            <a:r>
              <a:rPr lang="en-US" dirty="0" smtClean="0"/>
              <a:t>Click to edit Master title style</a:t>
            </a:r>
            <a:endParaRPr lang="en-AU" dirty="0"/>
          </a:p>
        </p:txBody>
      </p:sp>
      <p:sp>
        <p:nvSpPr>
          <p:cNvPr id="3" name="Content Placeholder 2"/>
          <p:cNvSpPr>
            <a:spLocks noGrp="1"/>
          </p:cNvSpPr>
          <p:nvPr>
            <p:ph idx="1"/>
          </p:nvPr>
        </p:nvSpPr>
        <p:spPr>
          <a:xfrm>
            <a:off x="6516216" y="1200150"/>
            <a:ext cx="2160240" cy="3531839"/>
          </a:xfrm>
        </p:spPr>
        <p:txBody>
          <a:bodyPr>
            <a:normAutofit/>
          </a:bodyPr>
          <a:lstStyle>
            <a:lvl1pPr>
              <a:defRPr sz="1000">
                <a:solidFill>
                  <a:schemeClr val="bg1"/>
                </a:solidFill>
              </a:defRPr>
            </a:lvl1pPr>
            <a:lvl2pPr>
              <a:defRPr sz="1000">
                <a:solidFill>
                  <a:schemeClr val="bg1"/>
                </a:solidFill>
              </a:defRPr>
            </a:lvl2pPr>
            <a:lvl3pPr>
              <a:defRPr sz="1000">
                <a:solidFill>
                  <a:schemeClr val="bg1"/>
                </a:solidFill>
              </a:defRPr>
            </a:lvl3pPr>
            <a:lvl4pPr>
              <a:defRPr sz="900">
                <a:solidFill>
                  <a:schemeClr val="bg1"/>
                </a:solidFill>
              </a:defRPr>
            </a:lvl4pPr>
            <a:lvl5pPr>
              <a:defRPr sz="8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20" name="Date Placeholder 19"/>
          <p:cNvSpPr>
            <a:spLocks noGrp="1"/>
          </p:cNvSpPr>
          <p:nvPr>
            <p:ph type="dt" sz="half" idx="10"/>
          </p:nvPr>
        </p:nvSpPr>
        <p:spPr/>
        <p:txBody>
          <a:bodyPr/>
          <a:lstStyle>
            <a:lvl1pPr>
              <a:defRPr>
                <a:solidFill>
                  <a:schemeClr val="bg1"/>
                </a:solidFill>
              </a:defRPr>
            </a:lvl1pPr>
          </a:lstStyle>
          <a:p>
            <a:fld id="{E57648F4-225E-421C-84AF-637B2A3FD680}" type="datetime4">
              <a:rPr lang="en-AU" smtClean="0"/>
              <a:t>October 12, 2016</a:t>
            </a:fld>
            <a:endParaRPr lang="en-AU" dirty="0"/>
          </a:p>
        </p:txBody>
      </p:sp>
      <p:sp>
        <p:nvSpPr>
          <p:cNvPr id="21" name="Footer Placeholder 20"/>
          <p:cNvSpPr>
            <a:spLocks noGrp="1"/>
          </p:cNvSpPr>
          <p:nvPr>
            <p:ph type="ftr" sz="quarter" idx="11"/>
          </p:nvPr>
        </p:nvSpPr>
        <p:spPr/>
        <p:txBody>
          <a:bodyPr/>
          <a:lstStyle/>
          <a:p>
            <a:r>
              <a:rPr lang="en-AU" dirty="0" smtClean="0"/>
              <a:t>© NSW Department of Education | Document title</a:t>
            </a:r>
            <a:endParaRPr lang="en-AU" dirty="0"/>
          </a:p>
        </p:txBody>
      </p:sp>
      <p:sp>
        <p:nvSpPr>
          <p:cNvPr id="22" name="Slide Number Placeholder 21"/>
          <p:cNvSpPr>
            <a:spLocks noGrp="1"/>
          </p:cNvSpPr>
          <p:nvPr>
            <p:ph type="sldNum" sz="quarter" idx="12"/>
          </p:nvPr>
        </p:nvSpPr>
        <p:spPr/>
        <p:txBody>
          <a:bodyPr/>
          <a:lstStyle/>
          <a:p>
            <a:r>
              <a:rPr lang="en-AU"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727951140"/>
      </p:ext>
    </p:extLst>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5536" y="267494"/>
            <a:ext cx="8280920" cy="709587"/>
          </a:xfrm>
        </p:spPr>
        <p:txBody>
          <a:bodyPr/>
          <a:lstStyle/>
          <a:p>
            <a:r>
              <a:rPr lang="en-US" dirty="0" smtClean="0"/>
              <a:t>Click to edit Master title style</a:t>
            </a:r>
            <a:endParaRPr lang="en-AU" dirty="0"/>
          </a:p>
        </p:txBody>
      </p:sp>
      <p:sp>
        <p:nvSpPr>
          <p:cNvPr id="3" name="Content Placeholder 2"/>
          <p:cNvSpPr>
            <a:spLocks noGrp="1"/>
          </p:cNvSpPr>
          <p:nvPr>
            <p:ph idx="1"/>
          </p:nvPr>
        </p:nvSpPr>
        <p:spPr>
          <a:xfrm>
            <a:off x="395536" y="1200150"/>
            <a:ext cx="8280920" cy="3531839"/>
          </a:xfrm>
        </p:spPr>
        <p:txBody>
          <a:bodyPr>
            <a:normAutofit/>
          </a:bodyPr>
          <a:lstStyle>
            <a:lvl1pPr>
              <a:defRPr sz="1100"/>
            </a:lvl1pPr>
            <a:lvl2pPr>
              <a:defRPr sz="1000"/>
            </a:lvl2pPr>
            <a:lvl3pPr>
              <a:defRPr sz="1000"/>
            </a:lvl3pPr>
            <a:lvl4pPr>
              <a:defRPr sz="900"/>
            </a:lvl4pPr>
            <a:lvl5pPr>
              <a:defRPr sz="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486CE74F-C2F5-4075-B958-FFE3174EE3A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Document title</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1617423689"/>
      </p:ext>
    </p:extLst>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 preserve="1">
  <p:cSld name="3_Title and Cont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5536" y="267494"/>
            <a:ext cx="8280920" cy="709587"/>
          </a:xfrm>
        </p:spPr>
        <p:txBody>
          <a:bodyPr/>
          <a:lstStyle>
            <a:lvl1pPr>
              <a:defRPr>
                <a:solidFill>
                  <a:schemeClr val="bg1"/>
                </a:solidFill>
              </a:defRPr>
            </a:lvl1pPr>
          </a:lstStyle>
          <a:p>
            <a:r>
              <a:rPr lang="en-US" dirty="0" smtClean="0"/>
              <a:t>Click to edit Master title style</a:t>
            </a:r>
            <a:endParaRPr lang="en-AU" dirty="0"/>
          </a:p>
        </p:txBody>
      </p:sp>
      <p:sp>
        <p:nvSpPr>
          <p:cNvPr id="3" name="Content Placeholder 2"/>
          <p:cNvSpPr>
            <a:spLocks noGrp="1"/>
          </p:cNvSpPr>
          <p:nvPr>
            <p:ph idx="1"/>
          </p:nvPr>
        </p:nvSpPr>
        <p:spPr>
          <a:xfrm>
            <a:off x="395536" y="1200150"/>
            <a:ext cx="8280920" cy="3531839"/>
          </a:xfrm>
        </p:spPr>
        <p:txBody>
          <a:bodyPr>
            <a:normAutofit/>
          </a:bodyPr>
          <a:lstStyle>
            <a:lvl1pPr>
              <a:defRPr sz="1100">
                <a:solidFill>
                  <a:schemeClr val="bg1"/>
                </a:solidFill>
              </a:defRPr>
            </a:lvl1pPr>
            <a:lvl2pPr>
              <a:defRPr sz="100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20" name="Date Placeholder 19"/>
          <p:cNvSpPr>
            <a:spLocks noGrp="1"/>
          </p:cNvSpPr>
          <p:nvPr>
            <p:ph type="dt" sz="half" idx="10"/>
          </p:nvPr>
        </p:nvSpPr>
        <p:spPr/>
        <p:txBody>
          <a:bodyPr/>
          <a:lstStyle>
            <a:lvl1pPr>
              <a:defRPr>
                <a:solidFill>
                  <a:schemeClr val="bg1"/>
                </a:solidFill>
              </a:defRPr>
            </a:lvl1pPr>
          </a:lstStyle>
          <a:p>
            <a:fld id="{965FADBB-9A6F-49B6-A11A-7E10E7916C9D}" type="datetime4">
              <a:rPr lang="en-AU" smtClean="0"/>
              <a:t>October 12, 2016</a:t>
            </a:fld>
            <a:endParaRPr lang="en-AU" dirty="0"/>
          </a:p>
        </p:txBody>
      </p:sp>
      <p:sp>
        <p:nvSpPr>
          <p:cNvPr id="21" name="Footer Placeholder 20"/>
          <p:cNvSpPr>
            <a:spLocks noGrp="1"/>
          </p:cNvSpPr>
          <p:nvPr>
            <p:ph type="ftr" sz="quarter" idx="11"/>
          </p:nvPr>
        </p:nvSpPr>
        <p:spPr/>
        <p:txBody>
          <a:bodyPr/>
          <a:lstStyle>
            <a:lvl1pPr>
              <a:defRPr>
                <a:solidFill>
                  <a:schemeClr val="bg1"/>
                </a:solidFill>
              </a:defRPr>
            </a:lvl1pPr>
          </a:lstStyle>
          <a:p>
            <a:r>
              <a:rPr lang="en-AU" dirty="0" smtClean="0"/>
              <a:t>© NSW Department of Education | </a:t>
            </a:r>
            <a:r>
              <a:rPr lang="en-US" dirty="0" smtClean="0"/>
              <a:t>Document title</a:t>
            </a:r>
            <a:endParaRPr lang="en-AU" dirty="0"/>
          </a:p>
        </p:txBody>
      </p:sp>
      <p:sp>
        <p:nvSpPr>
          <p:cNvPr id="22" name="Slide Number Placeholder 21"/>
          <p:cNvSpPr>
            <a:spLocks noGrp="1"/>
          </p:cNvSpPr>
          <p:nvPr>
            <p:ph type="sldNum" sz="quarter" idx="12"/>
          </p:nvPr>
        </p:nvSpPr>
        <p:spPr/>
        <p:txBody>
          <a:bodyPr/>
          <a:lstStyle>
            <a:lvl1pPr>
              <a:defRPr>
                <a:solidFill>
                  <a:schemeClr val="bg1"/>
                </a:solidFill>
              </a:defRPr>
            </a:lvl1pPr>
          </a:lstStyle>
          <a:p>
            <a:r>
              <a:rPr lang="en-AU" smtClean="0"/>
              <a:t>Page </a:t>
            </a:r>
            <a:fld id="{4A2A1DA9-8CAF-4BCA-B496-545B076AED2D}" type="slidenum">
              <a:rPr lang="en-AU" smtClean="0"/>
              <a:pPr/>
              <a:t>‹#›</a:t>
            </a:fld>
            <a:endParaRPr lang="en-AU" dirty="0"/>
          </a:p>
        </p:txBody>
      </p:sp>
      <p:cxnSp>
        <p:nvCxnSpPr>
          <p:cNvPr id="7" name="Straight Connector 6"/>
          <p:cNvCxnSpPr/>
          <p:nvPr userDrawn="1"/>
        </p:nvCxnSpPr>
        <p:spPr>
          <a:xfrm>
            <a:off x="395536" y="987574"/>
            <a:ext cx="82809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4026111"/>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536" y="267494"/>
            <a:ext cx="8280920" cy="709587"/>
          </a:xfrm>
          <a:prstGeom prst="rect">
            <a:avLst/>
          </a:prstGeom>
        </p:spPr>
        <p:txBody>
          <a:bodyPr vert="horz" lIns="0" tIns="45720" rIns="91440" bIns="45720" rtlCol="0" anchor="b">
            <a:no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395536" y="1200150"/>
            <a:ext cx="8280920" cy="3531839"/>
          </a:xfrm>
          <a:prstGeom prst="rect">
            <a:avLst/>
          </a:prstGeom>
        </p:spPr>
        <p:txBody>
          <a:bodyPr vert="horz" lIns="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Date Placeholder 3"/>
          <p:cNvSpPr>
            <a:spLocks noGrp="1"/>
          </p:cNvSpPr>
          <p:nvPr>
            <p:ph type="dt" sz="half" idx="2"/>
          </p:nvPr>
        </p:nvSpPr>
        <p:spPr>
          <a:xfrm>
            <a:off x="7020272" y="4749626"/>
            <a:ext cx="1656184" cy="273844"/>
          </a:xfrm>
          <a:prstGeom prst="rect">
            <a:avLst/>
          </a:prstGeom>
        </p:spPr>
        <p:txBody>
          <a:bodyPr rIns="0" anchor="b"/>
          <a:lstStyle>
            <a:lvl1pPr algn="r">
              <a:defRPr sz="700">
                <a:solidFill>
                  <a:schemeClr val="tx2"/>
                </a:solidFill>
              </a:defRPr>
            </a:lvl1pPr>
          </a:lstStyle>
          <a:p>
            <a:fld id="{D3F25847-D856-436D-80D7-68382BD3BFF9}" type="datetime4">
              <a:rPr lang="en-AU" smtClean="0"/>
              <a:t>October 12, 2016</a:t>
            </a:fld>
            <a:endParaRPr lang="en-AU" dirty="0"/>
          </a:p>
        </p:txBody>
      </p:sp>
      <p:sp>
        <p:nvSpPr>
          <p:cNvPr id="9" name="Footer Placeholder 4"/>
          <p:cNvSpPr>
            <a:spLocks noGrp="1"/>
          </p:cNvSpPr>
          <p:nvPr>
            <p:ph type="ftr" sz="quarter" idx="3"/>
          </p:nvPr>
        </p:nvSpPr>
        <p:spPr>
          <a:xfrm>
            <a:off x="395536" y="4749626"/>
            <a:ext cx="2736305" cy="273844"/>
          </a:xfrm>
          <a:prstGeom prst="rect">
            <a:avLst/>
          </a:prstGeom>
        </p:spPr>
        <p:txBody>
          <a:bodyPr lIns="0" anchor="b"/>
          <a:lstStyle>
            <a:lvl1pPr algn="l">
              <a:defRPr sz="700">
                <a:solidFill>
                  <a:schemeClr val="tx2"/>
                </a:solidFill>
              </a:defRPr>
            </a:lvl1pPr>
          </a:lstStyle>
          <a:p>
            <a:r>
              <a:rPr lang="en-AU" dirty="0" smtClean="0"/>
              <a:t>© NSW Department of Education | Document title</a:t>
            </a:r>
            <a:endParaRPr lang="en-AU" dirty="0">
              <a:latin typeface="+mj-lt"/>
            </a:endParaRPr>
          </a:p>
        </p:txBody>
      </p:sp>
      <p:sp>
        <p:nvSpPr>
          <p:cNvPr id="10" name="Slide Number Placeholder 5"/>
          <p:cNvSpPr>
            <a:spLocks noGrp="1"/>
          </p:cNvSpPr>
          <p:nvPr>
            <p:ph type="sldNum" sz="quarter" idx="4"/>
          </p:nvPr>
        </p:nvSpPr>
        <p:spPr>
          <a:xfrm>
            <a:off x="3505200" y="4749626"/>
            <a:ext cx="2133600" cy="273844"/>
          </a:xfrm>
          <a:prstGeom prst="rect">
            <a:avLst/>
          </a:prstGeom>
        </p:spPr>
        <p:txBody>
          <a:bodyPr anchor="b"/>
          <a:lstStyle>
            <a:lvl1pPr algn="ctr">
              <a:defRPr sz="700">
                <a:solidFill>
                  <a:schemeClr val="tx2"/>
                </a:solidFill>
              </a:defRPr>
            </a:lvl1pPr>
          </a:lstStyle>
          <a:p>
            <a:r>
              <a:rPr lang="en-AU" dirty="0" smtClean="0"/>
              <a:t>Page </a:t>
            </a:r>
            <a:fld id="{4A2A1DA9-8CAF-4BCA-B496-545B076AED2D}" type="slidenum">
              <a:rPr lang="en-AU" smtClean="0"/>
              <a:pPr/>
              <a:t>‹#›</a:t>
            </a:fld>
            <a:endParaRPr lang="en-AU" dirty="0"/>
          </a:p>
        </p:txBody>
      </p:sp>
      <p:cxnSp>
        <p:nvCxnSpPr>
          <p:cNvPr id="13" name="Straight Connector 12"/>
          <p:cNvCxnSpPr/>
          <p:nvPr userDrawn="1"/>
        </p:nvCxnSpPr>
        <p:spPr>
          <a:xfrm>
            <a:off x="395536" y="987574"/>
            <a:ext cx="828092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925475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62" r:id="rId4"/>
    <p:sldLayoutId id="2147483664" r:id="rId5"/>
    <p:sldLayoutId id="2147483650" r:id="rId6"/>
    <p:sldLayoutId id="2147483659" r:id="rId7"/>
    <p:sldLayoutId id="2147483657" r:id="rId8"/>
    <p:sldLayoutId id="2147483658" r:id="rId9"/>
    <p:sldLayoutId id="2147483656" r:id="rId10"/>
    <p:sldLayoutId id="2147483651" r:id="rId11"/>
    <p:sldLayoutId id="2147483654" r:id="rId12"/>
    <p:sldLayoutId id="2147483663" r:id="rId13"/>
    <p:sldLayoutId id="2147483655" r:id="rId14"/>
    <p:sldLayoutId id="2147483652" r:id="rId15"/>
    <p:sldLayoutId id="2147483653" r:id="rId16"/>
  </p:sldLayoutIdLst>
  <p:timing>
    <p:tnLst>
      <p:par>
        <p:cTn xmlns:p14="http://schemas.microsoft.com/office/powerpoint/2010/main" id="1" dur="indefinite" restart="never" nodeType="tmRoot"/>
      </p:par>
    </p:tnLst>
  </p:timing>
  <p:hf hdr="0"/>
  <p:txStyles>
    <p:titleStyle>
      <a:lvl1pPr algn="l" defTabSz="914400" rtl="0" eaLnBrk="1" latinLnBrk="0" hangingPunct="1">
        <a:spcBef>
          <a:spcPct val="0"/>
        </a:spcBef>
        <a:buNone/>
        <a:defRPr sz="2400" kern="1200" cap="all" baseline="0">
          <a:solidFill>
            <a:schemeClr val="tx2"/>
          </a:solidFill>
          <a:latin typeface="+mj-lt"/>
          <a:ea typeface="+mj-ea"/>
          <a:cs typeface="+mj-cs"/>
        </a:defRPr>
      </a:lvl1pPr>
    </p:titleStyle>
    <p:bodyStyle>
      <a:lvl1pPr marL="0" indent="0" algn="l" defTabSz="914400" rtl="0" eaLnBrk="1" latinLnBrk="0" hangingPunct="1">
        <a:spcBef>
          <a:spcPts val="1200"/>
        </a:spcBef>
        <a:buFont typeface="Arial" panose="020B0604020202020204" pitchFamily="34" charset="0"/>
        <a:buNone/>
        <a:defRPr sz="1100" kern="1200">
          <a:solidFill>
            <a:schemeClr val="tx2"/>
          </a:solidFill>
          <a:latin typeface="+mj-lt"/>
          <a:ea typeface="+mn-ea"/>
          <a:cs typeface="+mn-cs"/>
        </a:defRPr>
      </a:lvl1pPr>
      <a:lvl2pPr marL="0" indent="0" algn="l" defTabSz="914400" rtl="0" eaLnBrk="1" latinLnBrk="0" hangingPunct="1">
        <a:spcBef>
          <a:spcPts val="600"/>
        </a:spcBef>
        <a:buFont typeface="Arial" panose="020B0604020202020204" pitchFamily="34" charset="0"/>
        <a:buNone/>
        <a:defRPr sz="1000" kern="1200">
          <a:solidFill>
            <a:schemeClr val="tx2"/>
          </a:solidFill>
          <a:latin typeface="+mn-lt"/>
          <a:ea typeface="+mn-ea"/>
          <a:cs typeface="+mn-cs"/>
        </a:defRPr>
      </a:lvl2pPr>
      <a:lvl3pPr marL="180975" indent="-180975" algn="l" defTabSz="914400" rtl="0" eaLnBrk="1" latinLnBrk="0" hangingPunct="1">
        <a:spcBef>
          <a:spcPts val="600"/>
        </a:spcBef>
        <a:buFont typeface="Wingdings" panose="05000000000000000000" pitchFamily="2" charset="2"/>
        <a:buChar char="§"/>
        <a:defRPr sz="1000" kern="1200">
          <a:solidFill>
            <a:schemeClr val="tx2"/>
          </a:solidFill>
          <a:latin typeface="+mn-lt"/>
          <a:ea typeface="+mn-ea"/>
          <a:cs typeface="+mn-cs"/>
        </a:defRPr>
      </a:lvl3pPr>
      <a:lvl4pPr marL="357188" indent="-176213" algn="l" defTabSz="914400" rtl="0" eaLnBrk="1" latinLnBrk="0" hangingPunct="1">
        <a:spcBef>
          <a:spcPct val="20000"/>
        </a:spcBef>
        <a:buFont typeface="Arial" panose="020B0604020202020204" pitchFamily="34" charset="0"/>
        <a:buChar char="–"/>
        <a:defRPr sz="900" kern="1200">
          <a:solidFill>
            <a:schemeClr val="tx2"/>
          </a:solidFill>
          <a:latin typeface="+mn-lt"/>
          <a:ea typeface="+mn-ea"/>
          <a:cs typeface="+mn-cs"/>
        </a:defRPr>
      </a:lvl4pPr>
      <a:lvl5pPr marL="538163" indent="-180975" algn="l" defTabSz="914400" rtl="0" eaLnBrk="1" latinLnBrk="0" hangingPunct="1">
        <a:spcBef>
          <a:spcPct val="20000"/>
        </a:spcBef>
        <a:buFont typeface="Courier New" panose="02070309020205020404" pitchFamily="49" charset="0"/>
        <a:buChar char="o"/>
        <a:defRPr sz="9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diagramData" Target="../diagrams/data3.xml"/><Relationship Id="rId5" Type="http://schemas.openxmlformats.org/officeDocument/2006/relationships/diagramLayout" Target="../diagrams/layout3.xml"/><Relationship Id="rId6" Type="http://schemas.openxmlformats.org/officeDocument/2006/relationships/diagramQuickStyle" Target="../diagrams/quickStyle3.xml"/><Relationship Id="rId7" Type="http://schemas.openxmlformats.org/officeDocument/2006/relationships/diagramColors" Target="../diagrams/colors3.xml"/><Relationship Id="rId8" Type="http://schemas.microsoft.com/office/2007/relationships/diagramDrawing" Target="../diagrams/drawing3.xml"/><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hyperlink" Target="http://www.chiefscientist.gov.au/wp-content/uploads/Australias-STEM-Workforce_April-2016_web.pdf" TargetMode="External"/><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10.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3" Type="http://schemas.openxmlformats.org/officeDocument/2006/relationships/hyperlink" Target="http://www.chiefscientist.gov.au/wp-content/uploads/Australias-STEM-Workforce_April-2016_web.pdf" TargetMode="External"/><Relationship Id="rId4" Type="http://schemas.openxmlformats.org/officeDocument/2006/relationships/image" Target="../media/image20.png"/><Relationship Id="rId1" Type="http://schemas.openxmlformats.org/officeDocument/2006/relationships/slideLayout" Target="../slideLayouts/slideLayout10.xml"/><Relationship Id="rId2"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png"/><Relationship Id="rId1" Type="http://schemas.openxmlformats.org/officeDocument/2006/relationships/slideLayout" Target="../slideLayouts/slideLayout10.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11" Type="http://schemas.openxmlformats.org/officeDocument/2006/relationships/hyperlink" Target="http://www.boardofstudies.nsw.edu.au/syllabuses/syllabus-development/stem-support.html" TargetMode="External"/><Relationship Id="rId12" Type="http://schemas.openxmlformats.org/officeDocument/2006/relationships/image" Target="../media/image31.png"/><Relationship Id="rId1" Type="http://schemas.openxmlformats.org/officeDocument/2006/relationships/slideLayout" Target="../slideLayouts/slideLayout14.xml"/><Relationship Id="rId2" Type="http://schemas.openxmlformats.org/officeDocument/2006/relationships/diagramData" Target="../diagrams/data4.xml"/><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7" Type="http://schemas.openxmlformats.org/officeDocument/2006/relationships/hyperlink" Target="http://syllabus.bostes.nsw.edu.au/support-materials/sample-units/" TargetMode="External"/><Relationship Id="rId8" Type="http://schemas.openxmlformats.org/officeDocument/2006/relationships/image" Target="../media/image29.png"/><Relationship Id="rId9" Type="http://schemas.openxmlformats.org/officeDocument/2006/relationships/hyperlink" Target="http://www.stem-nsw.com.au/" TargetMode="External"/><Relationship Id="rId10"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2.jpeg"/><Relationship Id="rId3" Type="http://schemas.openxmlformats.org/officeDocument/2006/relationships/image" Target="../media/image3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34.emf"/><Relationship Id="rId3"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36.jpg"/></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38.emf"/><Relationship Id="rId5" Type="http://schemas.openxmlformats.org/officeDocument/2006/relationships/image" Target="../media/image39.emf"/><Relationship Id="rId1" Type="http://schemas.openxmlformats.org/officeDocument/2006/relationships/slideLayout" Target="../slideLayouts/slideLayout10.xml"/><Relationship Id="rId2" Type="http://schemas.openxmlformats.org/officeDocument/2006/relationships/image" Target="../media/image3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42.png"/><Relationship Id="rId3" Type="http://schemas.openxmlformats.org/officeDocument/2006/relationships/image" Target="../media/image43.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4.emf"/><Relationship Id="rId3" Type="http://schemas.openxmlformats.org/officeDocument/2006/relationships/image" Target="../media/image45.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6.jpeg"/><Relationship Id="rId3" Type="http://schemas.openxmlformats.org/officeDocument/2006/relationships/image" Target="../media/image47.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48.emf"/><Relationship Id="rId3" Type="http://schemas.openxmlformats.org/officeDocument/2006/relationships/image" Target="../media/image4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50.png"/><Relationship Id="rId3"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1" Type="http://schemas.openxmlformats.org/officeDocument/2006/relationships/slideLayout" Target="../slideLayouts/slideLayout10.xml"/><Relationship Id="rId2" Type="http://schemas.openxmlformats.org/officeDocument/2006/relationships/image" Target="../media/image5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55.png"/><Relationship Id="rId3" Type="http://schemas.openxmlformats.org/officeDocument/2006/relationships/image" Target="../media/image5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hyperlink" Target="http://www.google.com.au/url?sa=i&amp;rct=j&amp;q=&amp;esrc=s&amp;frm=1&amp;source=images&amp;cd=&amp;cad=rja&amp;uact=8&amp;ved=0CAcQjRxqFQoTCPrg19Tz9cYCFQPlpgodBrQPKQ&amp;url=http://reinnovatingamerica.com/381/the-business-of-science/&amp;ei=G06zVbrnKYPKmwWG6L7IAg&amp;psig=AFQjCNFqYCXOwCW1zZGxW4COC5QHj7i2KQ&amp;ust=1437900666199670" TargetMode="External"/><Relationship Id="rId3" Type="http://schemas.openxmlformats.org/officeDocument/2006/relationships/image" Target="../media/image57.jpeg"/></Relationships>
</file>

<file path=ppt/slides/_rels/slide34.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59.png"/><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60.png"/><Relationship Id="rId5" Type="http://schemas.openxmlformats.org/officeDocument/2006/relationships/image" Target="../media/image61.png"/><Relationship Id="rId1" Type="http://schemas.openxmlformats.org/officeDocument/2006/relationships/slideLayout" Target="../slideLayouts/slideLayout6.xml"/><Relationship Id="rId2" Type="http://schemas.openxmlformats.org/officeDocument/2006/relationships/image" Target="../media/image52.png"/></Relationships>
</file>

<file path=ppt/slides/_rels/slide36.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png"/><Relationship Id="rId5" Type="http://schemas.openxmlformats.org/officeDocument/2006/relationships/image" Target="../media/image65.png"/><Relationship Id="rId1" Type="http://schemas.openxmlformats.org/officeDocument/2006/relationships/slideLayout" Target="../slideLayouts/slideLayout8.xml"/><Relationship Id="rId2" Type="http://schemas.openxmlformats.org/officeDocument/2006/relationships/image" Target="../media/image6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66.png"/><Relationship Id="rId3" Type="http://schemas.openxmlformats.org/officeDocument/2006/relationships/image" Target="../media/image67.png"/></Relationships>
</file>

<file path=ppt/slides/_rels/slide38.xml.rels><?xml version="1.0" encoding="UTF-8" standalone="yes"?>
<Relationships xmlns="http://schemas.openxmlformats.org/package/2006/relationships"><Relationship Id="rId3" Type="http://schemas.openxmlformats.org/officeDocument/2006/relationships/image" Target="../media/image68.jpeg"/><Relationship Id="rId4" Type="http://schemas.openxmlformats.org/officeDocument/2006/relationships/hyperlink" Target="http://www.google.com.au/url?sa=i&amp;rct=j&amp;q=&amp;esrc=s&amp;frm=1&amp;source=images&amp;cd=&amp;cad=rja&amp;docid=nCNdRuXOartPEM&amp;tbnid=11gPR1PIOguw3M:&amp;ved=0CAUQjRw&amp;url=http://www.saisuvidhapersonalitydevelopment.in/courses/questioning-skills&amp;ei=cYcIU_PfB9CNkgWtoICgBg&amp;bvm=bv.61725948,d.dGI&amp;psig=AFQjCNHwGPbfOFGLJnQ2Psmx5Vd2paWyaQ&amp;ust=1393154192024823" TargetMode="External"/><Relationship Id="rId5" Type="http://schemas.openxmlformats.org/officeDocument/2006/relationships/image" Target="../media/image69.jpeg"/><Relationship Id="rId6" Type="http://schemas.openxmlformats.org/officeDocument/2006/relationships/image" Target="../media/image70.png"/><Relationship Id="rId1" Type="http://schemas.openxmlformats.org/officeDocument/2006/relationships/slideLayout" Target="../slideLayouts/slideLayout8.xml"/><Relationship Id="rId2" Type="http://schemas.openxmlformats.org/officeDocument/2006/relationships/hyperlink" Target="http://www.google.com.au/url?sa=i&amp;rct=j&amp;q=&amp;esrc=s&amp;frm=1&amp;source=images&amp;cd=&amp;cad=rja&amp;docid=JVqn3BpPmG0BpM&amp;tbnid=ewC1pWInJ_KKcM:&amp;ved=0CAUQjRw&amp;url=http://hpear.blogspot.com/&amp;ei=94AIU5uEEsegkwWMoYHYCA&amp;psig=AFQjCNEVFepyNZ0x3ajWRiNMew2S2cd7xA&amp;ust=1393152537999562"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jpeg"/><Relationship Id="rId1" Type="http://schemas.openxmlformats.org/officeDocument/2006/relationships/slideLayout" Target="../slideLayouts/slideLayout8.xml"/><Relationship Id="rId2" Type="http://schemas.openxmlformats.org/officeDocument/2006/relationships/image" Target="../media/image71.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hyperlink" Target="http://www.google.com.au/url?sa=i&amp;rct=j&amp;q=&amp;esrc=s&amp;frm=1&amp;source=images&amp;cd=&amp;cad=rja&amp;docid=5O1v-bt7r1GePM&amp;tbnid=nuExeg50ZmjGhM:&amp;ved=0CAUQjRw&amp;url=http://elearning.sbta.com.au/www/content/lessons/299/itemDownload/thhgle01b_mwo/resources/content/cause01.htm&amp;ei=zMUNU_6AB4WNkAWN0oH4AQ&amp;bvm=bv.61965928,d.dGI&amp;psig=AFQjCNHrZRXqbnI7pOQXfP7dbuoA_6v9Kg&amp;ust=1393496776977371" TargetMode="External"/><Relationship Id="rId4" Type="http://schemas.openxmlformats.org/officeDocument/2006/relationships/image" Target="../media/image75.gif"/><Relationship Id="rId5" Type="http://schemas.openxmlformats.org/officeDocument/2006/relationships/hyperlink" Target="http://www.google.com.au/url?sa=i&amp;rct=j&amp;q=venn%20diagrams&amp;source=images&amp;cd=&amp;cad=rja&amp;docid=hDSxOgLC5r3QcM&amp;tbnid=GCk0cZ3oxSd1lM:&amp;ved=0CAUQjRw&amp;url=http://www.learnnc.org/lp/pages/2646&amp;ei=-YYOU93aLYTFkwW_noHgCg&amp;psig=AFQjCNHkeadSjy26OsirXF5kbo0Zev8s9g&amp;ust=1393547336897231" TargetMode="External"/><Relationship Id="rId6" Type="http://schemas.openxmlformats.org/officeDocument/2006/relationships/image" Target="../media/image76.png"/><Relationship Id="rId7" Type="http://schemas.openxmlformats.org/officeDocument/2006/relationships/image" Target="../media/image77.jpeg"/><Relationship Id="rId8" Type="http://schemas.openxmlformats.org/officeDocument/2006/relationships/image" Target="../media/image78.jpeg"/><Relationship Id="rId9" Type="http://schemas.openxmlformats.org/officeDocument/2006/relationships/image" Target="../media/image79.jpeg"/><Relationship Id="rId1" Type="http://schemas.openxmlformats.org/officeDocument/2006/relationships/slideLayout" Target="../slideLayouts/slideLayout8.xml"/><Relationship Id="rId2" Type="http://schemas.openxmlformats.org/officeDocument/2006/relationships/image" Target="../media/image7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8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81.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9" Type="http://schemas.openxmlformats.org/officeDocument/2006/relationships/image" Target="../media/image13.png"/><Relationship Id="rId10" Type="http://schemas.openxmlformats.org/officeDocument/2006/relationships/image" Target="../media/image14.png"/><Relationship Id="rId11" Type="http://schemas.openxmlformats.org/officeDocument/2006/relationships/image" Target="../media/image15.png"/><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hyperlink" Target="http://www.chiefscientist.gov.au/" TargetMode="External"/><Relationship Id="rId4" Type="http://schemas.openxmlformats.org/officeDocument/2006/relationships/image" Target="../media/image16.png"/><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hyperlink" Target="http://www.chiefscientist.gov.au/2013/07/science-technology-engineering-and-mathematics-in-the-national-interest-a-strategic-approach/" TargetMode="External"/><Relationship Id="rId9" Type="http://schemas.openxmlformats.org/officeDocument/2006/relationships/image" Target="../media/image18.png"/><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diagramData" Target="../diagrams/data2.xml"/><Relationship Id="rId5" Type="http://schemas.openxmlformats.org/officeDocument/2006/relationships/diagramLayout" Target="../diagrams/layout2.xml"/><Relationship Id="rId6" Type="http://schemas.openxmlformats.org/officeDocument/2006/relationships/diagramQuickStyle" Target="../diagrams/quickStyle2.xml"/><Relationship Id="rId7" Type="http://schemas.openxmlformats.org/officeDocument/2006/relationships/diagramColors" Target="../diagrams/colors2.xml"/><Relationship Id="rId8" Type="http://schemas.microsoft.com/office/2007/relationships/diagramDrawing" Target="../diagrams/drawing2.xml"/><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AU" dirty="0"/>
              <a:t/>
            </a:r>
            <a:br>
              <a:rPr lang="en-AU" dirty="0"/>
            </a:br>
            <a:r>
              <a:rPr lang="en-AU" dirty="0"/>
              <a:t/>
            </a:r>
            <a:br>
              <a:rPr lang="en-AU" dirty="0"/>
            </a:br>
            <a:r>
              <a:rPr lang="en-AU" dirty="0" smtClean="0"/>
              <a:t>STEM and Student Futures</a:t>
            </a:r>
            <a:endParaRPr lang="en-AU" dirty="0"/>
          </a:p>
        </p:txBody>
      </p:sp>
      <p:sp>
        <p:nvSpPr>
          <p:cNvPr id="9" name="Subtitle 8"/>
          <p:cNvSpPr>
            <a:spLocks noGrp="1"/>
          </p:cNvSpPr>
          <p:nvPr>
            <p:ph type="subTitle" idx="1"/>
          </p:nvPr>
        </p:nvSpPr>
        <p:spPr/>
        <p:txBody>
          <a:bodyPr/>
          <a:lstStyle/>
          <a:p>
            <a:r>
              <a:rPr lang="en-AU" dirty="0" smtClean="0">
                <a:solidFill>
                  <a:schemeClr val="tx2"/>
                </a:solidFill>
              </a:rPr>
              <a:t>Educational Services and Normanhurst Boys High School</a:t>
            </a:r>
            <a:endParaRPr lang="en-AU" dirty="0">
              <a:solidFill>
                <a:schemeClr val="tx2"/>
              </a:solidFill>
            </a:endParaRPr>
          </a:p>
        </p:txBody>
      </p:sp>
      <p:sp>
        <p:nvSpPr>
          <p:cNvPr id="21" name="Date Placeholder 20"/>
          <p:cNvSpPr>
            <a:spLocks noGrp="1"/>
          </p:cNvSpPr>
          <p:nvPr>
            <p:ph type="dt" sz="half" idx="10"/>
          </p:nvPr>
        </p:nvSpPr>
        <p:spPr>
          <a:xfrm>
            <a:off x="7020272" y="4749626"/>
            <a:ext cx="1656184" cy="273844"/>
          </a:xfrm>
        </p:spPr>
        <p:txBody>
          <a:bodyPr/>
          <a:lstStyle/>
          <a:p>
            <a:fld id="{3475BD88-51CE-4789-A223-114F773B9CA2}" type="datetime4">
              <a:rPr lang="en-AU" smtClean="0"/>
              <a:pPr/>
              <a:t>October 12, 2016</a:t>
            </a:fld>
            <a:endParaRPr lang="en-AU" dirty="0"/>
          </a:p>
        </p:txBody>
      </p:sp>
      <p:sp>
        <p:nvSpPr>
          <p:cNvPr id="22" name="Footer Placeholder 21"/>
          <p:cNvSpPr>
            <a:spLocks noGrp="1"/>
          </p:cNvSpPr>
          <p:nvPr>
            <p:ph type="ftr" sz="quarter" idx="11"/>
          </p:nvPr>
        </p:nvSpPr>
        <p:spPr>
          <a:xfrm>
            <a:off x="395536" y="4749626"/>
            <a:ext cx="2736305" cy="273844"/>
          </a:xfrm>
        </p:spPr>
        <p:txBody>
          <a:bodyPr/>
          <a:lstStyle/>
          <a:p>
            <a:r>
              <a:rPr lang="en-AU" dirty="0" smtClean="0"/>
              <a:t>© NSW Department of Education |</a:t>
            </a:r>
            <a:endParaRPr lang="en-AU" dirty="0"/>
          </a:p>
        </p:txBody>
      </p:sp>
      <p:sp>
        <p:nvSpPr>
          <p:cNvPr id="23" name="Slide Number Placeholder 22"/>
          <p:cNvSpPr>
            <a:spLocks noGrp="1"/>
          </p:cNvSpPr>
          <p:nvPr>
            <p:ph type="sldNum" sz="quarter" idx="12"/>
          </p:nvPr>
        </p:nvSpPr>
        <p:spPr>
          <a:xfrm>
            <a:off x="3505200" y="4749626"/>
            <a:ext cx="2133600" cy="273844"/>
          </a:xfrm>
        </p:spPr>
        <p:txBody>
          <a:bodyPr/>
          <a:lstStyle/>
          <a:p>
            <a:r>
              <a:rPr lang="en-AU" smtClean="0"/>
              <a:t>Page </a:t>
            </a:r>
            <a:fld id="{4A2A1DA9-8CAF-4BCA-B496-545B076AED2D}" type="slidenum">
              <a:rPr lang="en-AU" smtClean="0"/>
              <a:pPr/>
              <a:t>1</a:t>
            </a:fld>
            <a:endParaRPr lang="en-AU" dirty="0"/>
          </a:p>
        </p:txBody>
      </p:sp>
    </p:spTree>
    <p:extLst>
      <p:ext uri="{BB962C8B-B14F-4D97-AF65-F5344CB8AC3E}">
        <p14:creationId xmlns:p14="http://schemas.microsoft.com/office/powerpoint/2010/main" val="101679854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86CE74F-C2F5-4075-B958-FFE3174EE3A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10</a:t>
            </a:fld>
            <a:endParaRPr lang="en-AU" dirty="0"/>
          </a:p>
        </p:txBody>
      </p:sp>
      <p:pic>
        <p:nvPicPr>
          <p:cNvPr id="8" name="Picture 7"/>
          <p:cNvPicPr>
            <a:picLocks noChangeAspect="1"/>
          </p:cNvPicPr>
          <p:nvPr/>
        </p:nvPicPr>
        <p:blipFill rotWithShape="1">
          <a:blip r:embed="rId3"/>
          <a:srcRect l="5938" b="3003"/>
          <a:stretch/>
        </p:blipFill>
        <p:spPr>
          <a:xfrm>
            <a:off x="6228184" y="699542"/>
            <a:ext cx="2065412" cy="2960488"/>
          </a:xfrm>
          <a:prstGeom prst="rect">
            <a:avLst/>
          </a:prstGeom>
        </p:spPr>
      </p:pic>
      <p:graphicFrame>
        <p:nvGraphicFramePr>
          <p:cNvPr id="9" name="Diagram 8"/>
          <p:cNvGraphicFramePr/>
          <p:nvPr>
            <p:extLst>
              <p:ext uri="{D42A27DB-BD31-4B8C-83A1-F6EECF244321}">
                <p14:modId xmlns:p14="http://schemas.microsoft.com/office/powerpoint/2010/main" val="1681131759"/>
              </p:ext>
            </p:extLst>
          </p:nvPr>
        </p:nvGraphicFramePr>
        <p:xfrm>
          <a:off x="435868" y="3495675"/>
          <a:ext cx="8219256" cy="102029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Content Placeholder 7"/>
          <p:cNvSpPr txBox="1">
            <a:spLocks/>
          </p:cNvSpPr>
          <p:nvPr/>
        </p:nvSpPr>
        <p:spPr>
          <a:xfrm>
            <a:off x="419235" y="984127"/>
            <a:ext cx="5616624" cy="3531839"/>
          </a:xfrm>
          <a:prstGeom prst="rect">
            <a:avLst/>
          </a:prstGeom>
        </p:spPr>
        <p:txBody>
          <a:bodyPr>
            <a:normAutofit/>
          </a:bodyPr>
          <a:lstStyle>
            <a:lvl1pPr marL="0" indent="0" algn="l" defTabSz="914400" rtl="0" eaLnBrk="1" latinLnBrk="0" hangingPunct="1">
              <a:spcBef>
                <a:spcPts val="1200"/>
              </a:spcBef>
              <a:buFont typeface="Arial" panose="020B0604020202020204" pitchFamily="34" charset="0"/>
              <a:buNone/>
              <a:defRPr sz="1100" kern="1200">
                <a:solidFill>
                  <a:schemeClr val="tx2"/>
                </a:solidFill>
                <a:latin typeface="+mj-lt"/>
                <a:ea typeface="+mn-ea"/>
                <a:cs typeface="+mn-cs"/>
              </a:defRPr>
            </a:lvl1pPr>
            <a:lvl2pPr marL="0" indent="0" algn="l" defTabSz="914400" rtl="0" eaLnBrk="1" latinLnBrk="0" hangingPunct="1">
              <a:spcBef>
                <a:spcPts val="600"/>
              </a:spcBef>
              <a:buFont typeface="Arial" panose="020B0604020202020204" pitchFamily="34" charset="0"/>
              <a:buNone/>
              <a:defRPr sz="1000" kern="1200">
                <a:solidFill>
                  <a:schemeClr val="tx2"/>
                </a:solidFill>
                <a:latin typeface="+mn-lt"/>
                <a:ea typeface="+mn-ea"/>
                <a:cs typeface="+mn-cs"/>
              </a:defRPr>
            </a:lvl2pPr>
            <a:lvl3pPr marL="180975" indent="-180975" algn="l" defTabSz="914400" rtl="0" eaLnBrk="1" latinLnBrk="0" hangingPunct="1">
              <a:spcBef>
                <a:spcPts val="600"/>
              </a:spcBef>
              <a:buFont typeface="Wingdings" panose="05000000000000000000" pitchFamily="2" charset="2"/>
              <a:buChar char="§"/>
              <a:defRPr sz="1000" kern="1200">
                <a:solidFill>
                  <a:schemeClr val="tx2"/>
                </a:solidFill>
                <a:latin typeface="+mn-lt"/>
                <a:ea typeface="+mn-ea"/>
                <a:cs typeface="+mn-cs"/>
              </a:defRPr>
            </a:lvl3pPr>
            <a:lvl4pPr marL="357188" indent="-176213" algn="l" defTabSz="914400" rtl="0" eaLnBrk="1" latinLnBrk="0" hangingPunct="1">
              <a:spcBef>
                <a:spcPct val="20000"/>
              </a:spcBef>
              <a:buFont typeface="Arial" panose="020B0604020202020204" pitchFamily="34" charset="0"/>
              <a:buChar char="–"/>
              <a:defRPr sz="900" kern="1200">
                <a:solidFill>
                  <a:schemeClr val="tx2"/>
                </a:solidFill>
                <a:latin typeface="+mn-lt"/>
                <a:ea typeface="+mn-ea"/>
                <a:cs typeface="+mn-cs"/>
              </a:defRPr>
            </a:lvl4pPr>
            <a:lvl5pPr marL="538163" indent="-180975" algn="l" defTabSz="914400" rtl="0" eaLnBrk="1" latinLnBrk="0" hangingPunct="1">
              <a:spcBef>
                <a:spcPct val="20000"/>
              </a:spcBef>
              <a:buFont typeface="Courier New" panose="02070309020205020404" pitchFamily="49" charset="0"/>
              <a:buChar char="o"/>
              <a:defRPr sz="9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2"/>
            <a:r>
              <a:rPr lang="en-AU" sz="2400" dirty="0" smtClean="0"/>
              <a:t>Building </a:t>
            </a:r>
            <a:r>
              <a:rPr lang="en-AU" sz="2400" dirty="0"/>
              <a:t>competitiveness</a:t>
            </a:r>
          </a:p>
          <a:p>
            <a:pPr lvl="2"/>
            <a:r>
              <a:rPr lang="en-AU" sz="2400" dirty="0"/>
              <a:t>Supporting high quality education and training</a:t>
            </a:r>
          </a:p>
          <a:p>
            <a:pPr lvl="2"/>
            <a:r>
              <a:rPr lang="en-AU" sz="2400" dirty="0"/>
              <a:t>Maximising research potential</a:t>
            </a:r>
          </a:p>
          <a:p>
            <a:pPr lvl="2"/>
            <a:r>
              <a:rPr lang="en-AU" sz="2400" dirty="0"/>
              <a:t>Strengthening international engagement</a:t>
            </a:r>
          </a:p>
        </p:txBody>
      </p:sp>
    </p:spTree>
    <p:extLst>
      <p:ext uri="{BB962C8B-B14F-4D97-AF65-F5344CB8AC3E}">
        <p14:creationId xmlns:p14="http://schemas.microsoft.com/office/powerpoint/2010/main" val="261310823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smtClean="0"/>
              <a:t>Why STEM?</a:t>
            </a:r>
            <a:endParaRPr lang="en-AU" dirty="0">
              <a:latin typeface="+mn-lt"/>
            </a:endParaRPr>
          </a:p>
        </p:txBody>
      </p:sp>
      <p:sp>
        <p:nvSpPr>
          <p:cNvPr id="8" name="Content Placeholder 7"/>
          <p:cNvSpPr>
            <a:spLocks noGrp="1"/>
          </p:cNvSpPr>
          <p:nvPr>
            <p:ph idx="1"/>
          </p:nvPr>
        </p:nvSpPr>
        <p:spPr/>
        <p:txBody>
          <a:bodyPr>
            <a:normAutofit/>
          </a:bodyPr>
          <a:lstStyle/>
          <a:p>
            <a:pPr lvl="2"/>
            <a:r>
              <a:rPr lang="en-AU" sz="2400" dirty="0"/>
              <a:t>Science, research and innovation are widely recognised as key to boosting productivity, creating more and better jobs, enhancing competitiveness and growing an economy (Bell, et al., 2014).</a:t>
            </a:r>
          </a:p>
        </p:txBody>
      </p:sp>
      <p:sp>
        <p:nvSpPr>
          <p:cNvPr id="4" name="Date Placeholder 3"/>
          <p:cNvSpPr>
            <a:spLocks noGrp="1"/>
          </p:cNvSpPr>
          <p:nvPr>
            <p:ph type="dt" sz="half" idx="10"/>
          </p:nvPr>
        </p:nvSpPr>
        <p:spPr/>
        <p:txBody>
          <a:bodyPr/>
          <a:lstStyle/>
          <a:p>
            <a:fld id="{2624536D-FED3-495B-B3FE-54ED69616E8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11</a:t>
            </a:fld>
            <a:endParaRPr lang="en-AU" dirty="0"/>
          </a:p>
        </p:txBody>
      </p:sp>
    </p:spTree>
    <p:extLst>
      <p:ext uri="{BB962C8B-B14F-4D97-AF65-F5344CB8AC3E}">
        <p14:creationId xmlns:p14="http://schemas.microsoft.com/office/powerpoint/2010/main" val="72139917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smtClean="0"/>
              <a:t>Our Students…</a:t>
            </a:r>
            <a:endParaRPr lang="en-AU" dirty="0">
              <a:latin typeface="+mn-lt"/>
            </a:endParaRPr>
          </a:p>
        </p:txBody>
      </p:sp>
      <p:sp>
        <p:nvSpPr>
          <p:cNvPr id="8" name="Content Placeholder 7"/>
          <p:cNvSpPr>
            <a:spLocks noGrp="1"/>
          </p:cNvSpPr>
          <p:nvPr>
            <p:ph idx="1"/>
          </p:nvPr>
        </p:nvSpPr>
        <p:spPr/>
        <p:txBody>
          <a:bodyPr>
            <a:normAutofit/>
          </a:bodyPr>
          <a:lstStyle/>
          <a:p>
            <a:pPr marL="0" lvl="2" indent="0">
              <a:buNone/>
            </a:pPr>
            <a:r>
              <a:rPr lang="en-AU" sz="2400" dirty="0"/>
              <a:t>An education in STEM also fosters a range of generic and quantitative skills and ways of thinking that enable individuals to see and grasp </a:t>
            </a:r>
            <a:r>
              <a:rPr lang="en-AU" sz="2400" dirty="0" smtClean="0"/>
              <a:t>opportunities… </a:t>
            </a:r>
          </a:p>
          <a:p>
            <a:pPr lvl="2"/>
            <a:endParaRPr lang="en-AU" sz="2400" dirty="0"/>
          </a:p>
          <a:p>
            <a:pPr lvl="2"/>
            <a:endParaRPr lang="en-AU" sz="2400" dirty="0" smtClean="0"/>
          </a:p>
          <a:p>
            <a:pPr lvl="2"/>
            <a:endParaRPr lang="en-AU" sz="2400" dirty="0"/>
          </a:p>
          <a:p>
            <a:pPr lvl="2"/>
            <a:endParaRPr lang="en-AU" sz="2400" dirty="0" smtClean="0"/>
          </a:p>
          <a:p>
            <a:pPr marL="0" lvl="2" indent="0">
              <a:buNone/>
            </a:pPr>
            <a:r>
              <a:rPr lang="en-AU" sz="2400" dirty="0" smtClean="0"/>
              <a:t>(</a:t>
            </a:r>
            <a:r>
              <a:rPr lang="en-AU" sz="2400" dirty="0"/>
              <a:t>Chief Scientist, 2014)</a:t>
            </a:r>
          </a:p>
        </p:txBody>
      </p:sp>
      <p:sp>
        <p:nvSpPr>
          <p:cNvPr id="4" name="Date Placeholder 3"/>
          <p:cNvSpPr>
            <a:spLocks noGrp="1"/>
          </p:cNvSpPr>
          <p:nvPr>
            <p:ph type="dt" sz="half" idx="10"/>
          </p:nvPr>
        </p:nvSpPr>
        <p:spPr/>
        <p:txBody>
          <a:bodyPr/>
          <a:lstStyle/>
          <a:p>
            <a:fld id="{2624536D-FED3-495B-B3FE-54ED69616E8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endParaRPr lang="en-AU" dirty="0"/>
          </a:p>
        </p:txBody>
      </p:sp>
      <p:sp>
        <p:nvSpPr>
          <p:cNvPr id="6" name="Slide Number Placeholder 5"/>
          <p:cNvSpPr>
            <a:spLocks noGrp="1"/>
          </p:cNvSpPr>
          <p:nvPr>
            <p:ph type="sldNum" sz="quarter" idx="12"/>
          </p:nvPr>
        </p:nvSpPr>
        <p:spPr/>
        <p:txBody>
          <a:bodyPr/>
          <a:lstStyle/>
          <a:p>
            <a:r>
              <a:rPr lang="en-AU" dirty="0" smtClean="0"/>
              <a:t>Page </a:t>
            </a:r>
            <a:fld id="{4A2A1DA9-8CAF-4BCA-B496-545B076AED2D}" type="slidenum">
              <a:rPr lang="en-AU" smtClean="0"/>
              <a:pPr/>
              <a:t>12</a:t>
            </a:fld>
            <a:endParaRPr lang="en-AU" dirty="0"/>
          </a:p>
        </p:txBody>
      </p:sp>
    </p:spTree>
    <p:extLst>
      <p:ext uri="{BB962C8B-B14F-4D97-AF65-F5344CB8AC3E}">
        <p14:creationId xmlns:p14="http://schemas.microsoft.com/office/powerpoint/2010/main" val="317863680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smtClean="0"/>
              <a:t>Our Students…</a:t>
            </a:r>
            <a:endParaRPr lang="en-AU" dirty="0">
              <a:latin typeface="+mn-lt"/>
            </a:endParaRPr>
          </a:p>
        </p:txBody>
      </p:sp>
      <p:sp>
        <p:nvSpPr>
          <p:cNvPr id="8" name="Content Placeholder 7"/>
          <p:cNvSpPr>
            <a:spLocks noGrp="1"/>
          </p:cNvSpPr>
          <p:nvPr>
            <p:ph idx="1"/>
          </p:nvPr>
        </p:nvSpPr>
        <p:spPr/>
        <p:txBody>
          <a:bodyPr>
            <a:normAutofit/>
          </a:bodyPr>
          <a:lstStyle/>
          <a:p>
            <a:pPr marL="0" lvl="2" indent="0">
              <a:buNone/>
            </a:pPr>
            <a:r>
              <a:rPr lang="en-AU" sz="2400" dirty="0">
                <a:solidFill>
                  <a:schemeClr val="bg1">
                    <a:lumMod val="95000"/>
                  </a:schemeClr>
                </a:solidFill>
              </a:rPr>
              <a:t>An education in STEM</a:t>
            </a:r>
            <a:r>
              <a:rPr lang="en-AU" sz="2400" dirty="0"/>
              <a:t> </a:t>
            </a:r>
            <a:r>
              <a:rPr lang="en-AU" sz="2400" dirty="0">
                <a:solidFill>
                  <a:schemeClr val="bg1">
                    <a:lumMod val="95000"/>
                  </a:schemeClr>
                </a:solidFill>
              </a:rPr>
              <a:t>also fosters a range of </a:t>
            </a:r>
            <a:r>
              <a:rPr lang="en-AU" sz="2400" dirty="0"/>
              <a:t>generic </a:t>
            </a:r>
            <a:r>
              <a:rPr lang="en-AU" sz="2400" dirty="0">
                <a:solidFill>
                  <a:schemeClr val="bg1">
                    <a:lumMod val="95000"/>
                  </a:schemeClr>
                </a:solidFill>
              </a:rPr>
              <a:t>and </a:t>
            </a:r>
            <a:r>
              <a:rPr lang="en-AU" sz="2400" dirty="0"/>
              <a:t>quantitative skills </a:t>
            </a:r>
            <a:r>
              <a:rPr lang="en-AU" sz="2400" dirty="0">
                <a:solidFill>
                  <a:schemeClr val="bg1">
                    <a:lumMod val="95000"/>
                  </a:schemeClr>
                </a:solidFill>
              </a:rPr>
              <a:t>and </a:t>
            </a:r>
            <a:r>
              <a:rPr lang="en-AU" sz="2400" dirty="0"/>
              <a:t>ways of thinking </a:t>
            </a:r>
            <a:r>
              <a:rPr lang="en-AU" sz="2400" dirty="0">
                <a:solidFill>
                  <a:schemeClr val="bg1">
                    <a:lumMod val="95000"/>
                  </a:schemeClr>
                </a:solidFill>
              </a:rPr>
              <a:t>that enable</a:t>
            </a:r>
            <a:r>
              <a:rPr lang="en-AU" sz="2400" dirty="0"/>
              <a:t> individuals to see and grasp </a:t>
            </a:r>
            <a:r>
              <a:rPr lang="en-AU" sz="2400" dirty="0" smtClean="0"/>
              <a:t>opportunities… </a:t>
            </a:r>
          </a:p>
          <a:p>
            <a:pPr lvl="2"/>
            <a:endParaRPr lang="en-AU" sz="2400" dirty="0"/>
          </a:p>
          <a:p>
            <a:pPr lvl="2"/>
            <a:endParaRPr lang="en-AU" sz="2400" dirty="0" smtClean="0"/>
          </a:p>
          <a:p>
            <a:pPr lvl="2"/>
            <a:endParaRPr lang="en-AU" sz="2400" dirty="0"/>
          </a:p>
          <a:p>
            <a:pPr lvl="2"/>
            <a:endParaRPr lang="en-AU" sz="2400" dirty="0" smtClean="0"/>
          </a:p>
          <a:p>
            <a:pPr marL="0" lvl="2" indent="0">
              <a:buNone/>
            </a:pPr>
            <a:r>
              <a:rPr lang="en-AU" sz="2400" dirty="0" smtClean="0"/>
              <a:t>(</a:t>
            </a:r>
            <a:r>
              <a:rPr lang="en-AU" sz="2400" dirty="0"/>
              <a:t>Chief Scientist, 2014)</a:t>
            </a:r>
          </a:p>
        </p:txBody>
      </p:sp>
      <p:sp>
        <p:nvSpPr>
          <p:cNvPr id="4" name="Date Placeholder 3"/>
          <p:cNvSpPr>
            <a:spLocks noGrp="1"/>
          </p:cNvSpPr>
          <p:nvPr>
            <p:ph type="dt" sz="half" idx="10"/>
          </p:nvPr>
        </p:nvSpPr>
        <p:spPr/>
        <p:txBody>
          <a:bodyPr/>
          <a:lstStyle/>
          <a:p>
            <a:fld id="{2624536D-FED3-495B-B3FE-54ED69616E8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a:t>
            </a:r>
            <a:endParaRPr lang="en-AU" dirty="0"/>
          </a:p>
        </p:txBody>
      </p:sp>
      <p:sp>
        <p:nvSpPr>
          <p:cNvPr id="6" name="Slide Number Placeholder 5"/>
          <p:cNvSpPr>
            <a:spLocks noGrp="1"/>
          </p:cNvSpPr>
          <p:nvPr>
            <p:ph type="sldNum" sz="quarter" idx="12"/>
          </p:nvPr>
        </p:nvSpPr>
        <p:spPr/>
        <p:txBody>
          <a:bodyPr/>
          <a:lstStyle/>
          <a:p>
            <a:r>
              <a:rPr lang="en-AU" dirty="0" smtClean="0"/>
              <a:t>Page </a:t>
            </a:r>
            <a:fld id="{4A2A1DA9-8CAF-4BCA-B496-545B076AED2D}" type="slidenum">
              <a:rPr lang="en-AU" smtClean="0"/>
              <a:pPr/>
              <a:t>13</a:t>
            </a:fld>
            <a:endParaRPr lang="en-AU" dirty="0"/>
          </a:p>
        </p:txBody>
      </p:sp>
    </p:spTree>
    <p:extLst>
      <p:ext uri="{BB962C8B-B14F-4D97-AF65-F5344CB8AC3E}">
        <p14:creationId xmlns:p14="http://schemas.microsoft.com/office/powerpoint/2010/main" val="241969467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smtClean="0"/>
              <a:t>Our Students...</a:t>
            </a:r>
            <a:endParaRPr lang="en-AU" dirty="0">
              <a:latin typeface="+mn-lt"/>
            </a:endParaRPr>
          </a:p>
        </p:txBody>
      </p:sp>
      <p:sp>
        <p:nvSpPr>
          <p:cNvPr id="8" name="Content Placeholder 7"/>
          <p:cNvSpPr>
            <a:spLocks noGrp="1"/>
          </p:cNvSpPr>
          <p:nvPr>
            <p:ph idx="1"/>
          </p:nvPr>
        </p:nvSpPr>
        <p:spPr/>
        <p:txBody>
          <a:bodyPr>
            <a:normAutofit/>
          </a:bodyPr>
          <a:lstStyle/>
          <a:p>
            <a:pPr marL="0" lvl="2" indent="0">
              <a:buNone/>
            </a:pPr>
            <a:r>
              <a:rPr lang="en-AU" sz="2400" dirty="0" smtClean="0"/>
              <a:t>…These capabilities - Including </a:t>
            </a:r>
            <a:r>
              <a:rPr lang="en-AU" sz="2400" dirty="0"/>
              <a:t>deep knowledge of a subject, creativity, problem solving, critical thinking and communication </a:t>
            </a:r>
            <a:r>
              <a:rPr lang="en-AU" sz="2400" dirty="0" smtClean="0"/>
              <a:t>skills - are </a:t>
            </a:r>
            <a:r>
              <a:rPr lang="en-AU" sz="2400" dirty="0"/>
              <a:t>relevant to an increasingly wide range of occupations. They will be part of the foundation of adaptive and nimble workplaces of the </a:t>
            </a:r>
            <a:r>
              <a:rPr lang="en-AU" sz="2400" dirty="0" smtClean="0"/>
              <a:t>future</a:t>
            </a:r>
          </a:p>
          <a:p>
            <a:pPr marL="0" lvl="2" indent="0">
              <a:buNone/>
            </a:pPr>
            <a:endParaRPr lang="en-AU" sz="2400" dirty="0"/>
          </a:p>
          <a:p>
            <a:pPr marL="0" lvl="2" indent="0">
              <a:buNone/>
            </a:pPr>
            <a:endParaRPr lang="en-AU" sz="2400" dirty="0" smtClean="0"/>
          </a:p>
          <a:p>
            <a:pPr marL="0" lvl="2" indent="0">
              <a:buNone/>
            </a:pPr>
            <a:r>
              <a:rPr lang="en-AU" sz="2400" dirty="0" smtClean="0"/>
              <a:t>(</a:t>
            </a:r>
            <a:r>
              <a:rPr lang="en-AU" sz="2400" dirty="0"/>
              <a:t>Chief Scientist, 2014)</a:t>
            </a:r>
          </a:p>
          <a:p>
            <a:pPr marL="0" lvl="2" indent="0">
              <a:buNone/>
            </a:pPr>
            <a:endParaRPr lang="en-AU" sz="2400" dirty="0" smtClean="0"/>
          </a:p>
          <a:p>
            <a:pPr marL="0" lvl="2" indent="0">
              <a:buNone/>
            </a:pPr>
            <a:endParaRPr lang="en-AU" sz="2400" dirty="0"/>
          </a:p>
          <a:p>
            <a:pPr marL="0" lvl="2" indent="0">
              <a:buNone/>
            </a:pPr>
            <a:endParaRPr lang="en-AU" sz="2400" dirty="0" smtClean="0"/>
          </a:p>
          <a:p>
            <a:pPr marL="0" lvl="2" indent="0">
              <a:buNone/>
            </a:pPr>
            <a:endParaRPr lang="en-AU" sz="2400" dirty="0"/>
          </a:p>
          <a:p>
            <a:pPr marL="0" lvl="2" indent="0">
              <a:buNone/>
            </a:pPr>
            <a:endParaRPr lang="en-AU" sz="2400" dirty="0"/>
          </a:p>
        </p:txBody>
      </p:sp>
      <p:sp>
        <p:nvSpPr>
          <p:cNvPr id="4" name="Date Placeholder 3"/>
          <p:cNvSpPr>
            <a:spLocks noGrp="1"/>
          </p:cNvSpPr>
          <p:nvPr>
            <p:ph type="dt" sz="half" idx="10"/>
          </p:nvPr>
        </p:nvSpPr>
        <p:spPr/>
        <p:txBody>
          <a:bodyPr/>
          <a:lstStyle/>
          <a:p>
            <a:fld id="{2624536D-FED3-495B-B3FE-54ED69616E8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14</a:t>
            </a:fld>
            <a:endParaRPr lang="en-AU" dirty="0"/>
          </a:p>
        </p:txBody>
      </p:sp>
    </p:spTree>
    <p:extLst>
      <p:ext uri="{BB962C8B-B14F-4D97-AF65-F5344CB8AC3E}">
        <p14:creationId xmlns:p14="http://schemas.microsoft.com/office/powerpoint/2010/main" val="325294492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smtClean="0"/>
              <a:t>Why STEM?</a:t>
            </a:r>
            <a:endParaRPr lang="en-AU" dirty="0">
              <a:latin typeface="+mn-lt"/>
            </a:endParaRPr>
          </a:p>
        </p:txBody>
      </p:sp>
      <p:sp>
        <p:nvSpPr>
          <p:cNvPr id="8" name="Content Placeholder 7"/>
          <p:cNvSpPr>
            <a:spLocks noGrp="1"/>
          </p:cNvSpPr>
          <p:nvPr>
            <p:ph idx="1"/>
          </p:nvPr>
        </p:nvSpPr>
        <p:spPr/>
        <p:txBody>
          <a:bodyPr>
            <a:normAutofit/>
          </a:bodyPr>
          <a:lstStyle/>
          <a:p>
            <a:pPr marL="0" lvl="2" indent="0">
              <a:buNone/>
            </a:pPr>
            <a:r>
              <a:rPr lang="en-AU" sz="2400" dirty="0" smtClean="0">
                <a:solidFill>
                  <a:schemeClr val="bg1">
                    <a:lumMod val="95000"/>
                  </a:schemeClr>
                </a:solidFill>
              </a:rPr>
              <a:t>…These capabilities - Including </a:t>
            </a:r>
            <a:r>
              <a:rPr lang="en-AU" sz="2400" dirty="0"/>
              <a:t>deep knowledge of a subject, creativity, problem solving, critical thinking </a:t>
            </a:r>
            <a:r>
              <a:rPr lang="en-AU" sz="2400" dirty="0">
                <a:solidFill>
                  <a:schemeClr val="bg1">
                    <a:lumMod val="95000"/>
                  </a:schemeClr>
                </a:solidFill>
              </a:rPr>
              <a:t>and</a:t>
            </a:r>
            <a:r>
              <a:rPr lang="en-AU" sz="2400" dirty="0"/>
              <a:t> communication </a:t>
            </a:r>
            <a:r>
              <a:rPr lang="en-AU" sz="2400" dirty="0" smtClean="0"/>
              <a:t>skills </a:t>
            </a:r>
            <a:r>
              <a:rPr lang="en-AU" sz="2400" dirty="0" smtClean="0">
                <a:solidFill>
                  <a:schemeClr val="bg1">
                    <a:lumMod val="95000"/>
                  </a:schemeClr>
                </a:solidFill>
              </a:rPr>
              <a:t>- are </a:t>
            </a:r>
            <a:r>
              <a:rPr lang="en-AU" sz="2400" dirty="0">
                <a:solidFill>
                  <a:schemeClr val="bg1">
                    <a:lumMod val="95000"/>
                  </a:schemeClr>
                </a:solidFill>
              </a:rPr>
              <a:t>relevant to an increasingly </a:t>
            </a:r>
            <a:r>
              <a:rPr lang="en-AU" sz="2400" dirty="0"/>
              <a:t>wide range of occupations. </a:t>
            </a:r>
            <a:r>
              <a:rPr lang="en-AU" sz="2400" dirty="0">
                <a:solidFill>
                  <a:schemeClr val="bg1">
                    <a:lumMod val="95000"/>
                  </a:schemeClr>
                </a:solidFill>
              </a:rPr>
              <a:t>They will be part of the </a:t>
            </a:r>
            <a:r>
              <a:rPr lang="en-AU" sz="2400" dirty="0"/>
              <a:t>foundation of adaptive </a:t>
            </a:r>
            <a:r>
              <a:rPr lang="en-AU" sz="2400" dirty="0">
                <a:solidFill>
                  <a:schemeClr val="bg1">
                    <a:lumMod val="95000"/>
                  </a:schemeClr>
                </a:solidFill>
              </a:rPr>
              <a:t>and</a:t>
            </a:r>
            <a:r>
              <a:rPr lang="en-AU" sz="2400" dirty="0"/>
              <a:t> nimble workplaces </a:t>
            </a:r>
            <a:r>
              <a:rPr lang="en-AU" sz="2400" dirty="0">
                <a:solidFill>
                  <a:schemeClr val="bg1">
                    <a:lumMod val="95000"/>
                  </a:schemeClr>
                </a:solidFill>
              </a:rPr>
              <a:t>of the </a:t>
            </a:r>
            <a:r>
              <a:rPr lang="en-AU" sz="2400" dirty="0" smtClean="0"/>
              <a:t>future</a:t>
            </a:r>
          </a:p>
          <a:p>
            <a:pPr marL="0" lvl="2" indent="0">
              <a:buNone/>
            </a:pPr>
            <a:endParaRPr lang="en-AU" sz="2400" dirty="0"/>
          </a:p>
          <a:p>
            <a:pPr marL="0" lvl="2" indent="0">
              <a:buNone/>
            </a:pPr>
            <a:endParaRPr lang="en-AU" sz="2400" dirty="0" smtClean="0"/>
          </a:p>
          <a:p>
            <a:pPr marL="0" lvl="2" indent="0">
              <a:buNone/>
            </a:pPr>
            <a:r>
              <a:rPr lang="en-AU" sz="2400" dirty="0" smtClean="0"/>
              <a:t>(</a:t>
            </a:r>
            <a:r>
              <a:rPr lang="en-AU" sz="2400" dirty="0"/>
              <a:t>Chief Scientist, 2014)</a:t>
            </a:r>
          </a:p>
          <a:p>
            <a:pPr marL="0" lvl="2" indent="0">
              <a:buNone/>
            </a:pPr>
            <a:endParaRPr lang="en-AU" sz="2400" dirty="0" smtClean="0"/>
          </a:p>
          <a:p>
            <a:pPr marL="0" lvl="2" indent="0">
              <a:buNone/>
            </a:pPr>
            <a:endParaRPr lang="en-AU" sz="2400" dirty="0"/>
          </a:p>
          <a:p>
            <a:pPr marL="0" lvl="2" indent="0">
              <a:buNone/>
            </a:pPr>
            <a:endParaRPr lang="en-AU" sz="2400" dirty="0" smtClean="0"/>
          </a:p>
          <a:p>
            <a:pPr marL="0" lvl="2" indent="0">
              <a:buNone/>
            </a:pPr>
            <a:endParaRPr lang="en-AU" sz="2400" dirty="0"/>
          </a:p>
          <a:p>
            <a:pPr marL="0" lvl="2" indent="0">
              <a:buNone/>
            </a:pPr>
            <a:endParaRPr lang="en-AU" sz="2400" dirty="0"/>
          </a:p>
        </p:txBody>
      </p:sp>
      <p:sp>
        <p:nvSpPr>
          <p:cNvPr id="4" name="Date Placeholder 3"/>
          <p:cNvSpPr>
            <a:spLocks noGrp="1"/>
          </p:cNvSpPr>
          <p:nvPr>
            <p:ph type="dt" sz="half" idx="10"/>
          </p:nvPr>
        </p:nvSpPr>
        <p:spPr/>
        <p:txBody>
          <a:bodyPr/>
          <a:lstStyle/>
          <a:p>
            <a:fld id="{2624536D-FED3-495B-B3FE-54ED69616E8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15</a:t>
            </a:fld>
            <a:endParaRPr lang="en-AU" dirty="0"/>
          </a:p>
        </p:txBody>
      </p:sp>
    </p:spTree>
    <p:extLst>
      <p:ext uri="{BB962C8B-B14F-4D97-AF65-F5344CB8AC3E}">
        <p14:creationId xmlns:p14="http://schemas.microsoft.com/office/powerpoint/2010/main" val="380694635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smtClean="0"/>
              <a:t>Australia’s STEM workforce</a:t>
            </a:r>
            <a:endParaRPr lang="en-AU" dirty="0">
              <a:latin typeface="+mn-lt"/>
            </a:endParaRPr>
          </a:p>
        </p:txBody>
      </p:sp>
      <p:sp>
        <p:nvSpPr>
          <p:cNvPr id="4" name="Date Placeholder 3"/>
          <p:cNvSpPr>
            <a:spLocks noGrp="1"/>
          </p:cNvSpPr>
          <p:nvPr>
            <p:ph type="dt" sz="half" idx="10"/>
          </p:nvPr>
        </p:nvSpPr>
        <p:spPr/>
        <p:txBody>
          <a:bodyPr/>
          <a:lstStyle/>
          <a:p>
            <a:fld id="{2624536D-FED3-495B-B3FE-54ED69616E8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16</a:t>
            </a:fld>
            <a:endParaRPr lang="en-AU" dirty="0"/>
          </a:p>
        </p:txBody>
      </p:sp>
      <p:pic>
        <p:nvPicPr>
          <p:cNvPr id="2" name="Picture 1">
            <a:hlinkClick r:id="rId3"/>
          </p:cNvPr>
          <p:cNvPicPr>
            <a:picLocks noChangeAspect="1"/>
          </p:cNvPicPr>
          <p:nvPr/>
        </p:nvPicPr>
        <p:blipFill>
          <a:blip r:embed="rId4"/>
          <a:stretch>
            <a:fillRect/>
          </a:stretch>
        </p:blipFill>
        <p:spPr>
          <a:xfrm>
            <a:off x="2020421" y="1069141"/>
            <a:ext cx="2551579" cy="3588424"/>
          </a:xfrm>
          <a:prstGeom prst="rect">
            <a:avLst/>
          </a:prstGeom>
        </p:spPr>
      </p:pic>
      <p:pic>
        <p:nvPicPr>
          <p:cNvPr id="9" name="Picture 8"/>
          <p:cNvPicPr>
            <a:picLocks noChangeAspect="1"/>
          </p:cNvPicPr>
          <p:nvPr/>
        </p:nvPicPr>
        <p:blipFill>
          <a:blip r:embed="rId5"/>
          <a:stretch>
            <a:fillRect/>
          </a:stretch>
        </p:blipFill>
        <p:spPr>
          <a:xfrm>
            <a:off x="5724128" y="382570"/>
            <a:ext cx="3039481" cy="4274995"/>
          </a:xfrm>
          <a:prstGeom prst="rect">
            <a:avLst/>
          </a:prstGeom>
        </p:spPr>
      </p:pic>
      <p:sp>
        <p:nvSpPr>
          <p:cNvPr id="10" name="Right Arrow 9"/>
          <p:cNvSpPr/>
          <p:nvPr/>
        </p:nvSpPr>
        <p:spPr>
          <a:xfrm>
            <a:off x="4788024" y="2499742"/>
            <a:ext cx="850776" cy="57606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200" dirty="0" smtClean="0"/>
          </a:p>
        </p:txBody>
      </p:sp>
    </p:spTree>
    <p:extLst>
      <p:ext uri="{BB962C8B-B14F-4D97-AF65-F5344CB8AC3E}">
        <p14:creationId xmlns:p14="http://schemas.microsoft.com/office/powerpoint/2010/main" val="237803332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Career Pathways</a:t>
            </a:r>
            <a:endParaRPr lang="en-AU" dirty="0"/>
          </a:p>
        </p:txBody>
      </p:sp>
      <p:pic>
        <p:nvPicPr>
          <p:cNvPr id="7" name="Content Placeholder 6"/>
          <p:cNvPicPr>
            <a:picLocks noGrp="1" noChangeAspect="1"/>
          </p:cNvPicPr>
          <p:nvPr>
            <p:ph idx="1"/>
          </p:nvPr>
        </p:nvPicPr>
        <p:blipFill>
          <a:blip r:embed="rId2"/>
          <a:stretch>
            <a:fillRect/>
          </a:stretch>
        </p:blipFill>
        <p:spPr>
          <a:xfrm>
            <a:off x="778938" y="1200150"/>
            <a:ext cx="4849275" cy="3532188"/>
          </a:xfrm>
          <a:prstGeom prst="rect">
            <a:avLst/>
          </a:prstGeom>
        </p:spPr>
      </p:pic>
      <p:sp>
        <p:nvSpPr>
          <p:cNvPr id="4" name="Date Placeholder 3"/>
          <p:cNvSpPr>
            <a:spLocks noGrp="1"/>
          </p:cNvSpPr>
          <p:nvPr>
            <p:ph type="dt" sz="half" idx="10"/>
          </p:nvPr>
        </p:nvSpPr>
        <p:spPr/>
        <p:txBody>
          <a:bodyPr/>
          <a:lstStyle/>
          <a:p>
            <a:fld id="{4F738D1B-B7CB-48AB-828E-3BBC5D4A4907}"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17</a:t>
            </a:fld>
            <a:endParaRPr lang="en-AU" dirty="0"/>
          </a:p>
        </p:txBody>
      </p:sp>
      <p:pic>
        <p:nvPicPr>
          <p:cNvPr id="8" name="Picture 7">
            <a:hlinkClick r:id="rId3"/>
          </p:cNvPr>
          <p:cNvPicPr>
            <a:picLocks noChangeAspect="1"/>
          </p:cNvPicPr>
          <p:nvPr/>
        </p:nvPicPr>
        <p:blipFill>
          <a:blip r:embed="rId4"/>
          <a:stretch>
            <a:fillRect/>
          </a:stretch>
        </p:blipFill>
        <p:spPr>
          <a:xfrm>
            <a:off x="7053808" y="2851370"/>
            <a:ext cx="1273250" cy="1790641"/>
          </a:xfrm>
          <a:prstGeom prst="rect">
            <a:avLst/>
          </a:prstGeom>
        </p:spPr>
      </p:pic>
    </p:spTree>
    <p:extLst>
      <p:ext uri="{BB962C8B-B14F-4D97-AF65-F5344CB8AC3E}">
        <p14:creationId xmlns:p14="http://schemas.microsoft.com/office/powerpoint/2010/main" val="13946788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Career Pathways</a:t>
            </a:r>
            <a:endParaRPr lang="en-AU" dirty="0"/>
          </a:p>
        </p:txBody>
      </p:sp>
      <p:sp>
        <p:nvSpPr>
          <p:cNvPr id="4" name="Date Placeholder 3"/>
          <p:cNvSpPr>
            <a:spLocks noGrp="1"/>
          </p:cNvSpPr>
          <p:nvPr>
            <p:ph type="dt" sz="half" idx="10"/>
          </p:nvPr>
        </p:nvSpPr>
        <p:spPr/>
        <p:txBody>
          <a:bodyPr/>
          <a:lstStyle/>
          <a:p>
            <a:fld id="{4F738D1B-B7CB-48AB-828E-3BBC5D4A4907}"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18</a:t>
            </a:fld>
            <a:endParaRPr lang="en-AU" dirty="0"/>
          </a:p>
        </p:txBody>
      </p:sp>
      <p:pic>
        <p:nvPicPr>
          <p:cNvPr id="11" name="Content Placeholder 10"/>
          <p:cNvPicPr>
            <a:picLocks noGrp="1" noChangeAspect="1"/>
          </p:cNvPicPr>
          <p:nvPr>
            <p:ph idx="1"/>
          </p:nvPr>
        </p:nvPicPr>
        <p:blipFill>
          <a:blip r:embed="rId3"/>
          <a:stretch>
            <a:fillRect/>
          </a:stretch>
        </p:blipFill>
        <p:spPr>
          <a:xfrm>
            <a:off x="5638800" y="302342"/>
            <a:ext cx="3352800" cy="2160533"/>
          </a:xfrm>
          <a:prstGeom prst="rect">
            <a:avLst/>
          </a:prstGeom>
        </p:spPr>
      </p:pic>
      <p:pic>
        <p:nvPicPr>
          <p:cNvPr id="9" name="Picture 8"/>
          <p:cNvPicPr>
            <a:picLocks noChangeAspect="1"/>
          </p:cNvPicPr>
          <p:nvPr/>
        </p:nvPicPr>
        <p:blipFill>
          <a:blip r:embed="rId4"/>
          <a:stretch>
            <a:fillRect/>
          </a:stretch>
        </p:blipFill>
        <p:spPr>
          <a:xfrm>
            <a:off x="395536" y="1156206"/>
            <a:ext cx="2133600" cy="2015884"/>
          </a:xfrm>
          <a:prstGeom prst="rect">
            <a:avLst/>
          </a:prstGeom>
        </p:spPr>
      </p:pic>
      <p:pic>
        <p:nvPicPr>
          <p:cNvPr id="10" name="Picture 9"/>
          <p:cNvPicPr>
            <a:picLocks noChangeAspect="1"/>
          </p:cNvPicPr>
          <p:nvPr/>
        </p:nvPicPr>
        <p:blipFill>
          <a:blip r:embed="rId5"/>
          <a:stretch>
            <a:fillRect/>
          </a:stretch>
        </p:blipFill>
        <p:spPr>
          <a:xfrm>
            <a:off x="3635896" y="0"/>
            <a:ext cx="2592288" cy="1726330"/>
          </a:xfrm>
          <a:prstGeom prst="rect">
            <a:avLst/>
          </a:prstGeom>
        </p:spPr>
      </p:pic>
      <p:pic>
        <p:nvPicPr>
          <p:cNvPr id="12" name="Picture 11"/>
          <p:cNvPicPr>
            <a:picLocks noChangeAspect="1"/>
          </p:cNvPicPr>
          <p:nvPr/>
        </p:nvPicPr>
        <p:blipFill>
          <a:blip r:embed="rId6"/>
          <a:stretch>
            <a:fillRect/>
          </a:stretch>
        </p:blipFill>
        <p:spPr>
          <a:xfrm>
            <a:off x="2571539" y="1426823"/>
            <a:ext cx="2349570" cy="2255588"/>
          </a:xfrm>
          <a:prstGeom prst="rect">
            <a:avLst/>
          </a:prstGeom>
        </p:spPr>
      </p:pic>
      <p:pic>
        <p:nvPicPr>
          <p:cNvPr id="13" name="Picture 12"/>
          <p:cNvPicPr>
            <a:picLocks noChangeAspect="1"/>
          </p:cNvPicPr>
          <p:nvPr/>
        </p:nvPicPr>
        <p:blipFill>
          <a:blip r:embed="rId7"/>
          <a:stretch>
            <a:fillRect/>
          </a:stretch>
        </p:blipFill>
        <p:spPr>
          <a:xfrm>
            <a:off x="943396" y="3077658"/>
            <a:ext cx="1959099" cy="1766401"/>
          </a:xfrm>
          <a:prstGeom prst="rect">
            <a:avLst/>
          </a:prstGeom>
        </p:spPr>
      </p:pic>
      <p:pic>
        <p:nvPicPr>
          <p:cNvPr id="14" name="Picture 13"/>
          <p:cNvPicPr>
            <a:picLocks noChangeAspect="1"/>
          </p:cNvPicPr>
          <p:nvPr/>
        </p:nvPicPr>
        <p:blipFill>
          <a:blip r:embed="rId8"/>
          <a:stretch>
            <a:fillRect/>
          </a:stretch>
        </p:blipFill>
        <p:spPr>
          <a:xfrm>
            <a:off x="4978151" y="2485530"/>
            <a:ext cx="2880316" cy="2401018"/>
          </a:xfrm>
          <a:prstGeom prst="rect">
            <a:avLst/>
          </a:prstGeom>
        </p:spPr>
      </p:pic>
    </p:spTree>
    <p:extLst>
      <p:ext uri="{BB962C8B-B14F-4D97-AF65-F5344CB8AC3E}">
        <p14:creationId xmlns:p14="http://schemas.microsoft.com/office/powerpoint/2010/main" val="415395217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STEM in Education</a:t>
            </a:r>
            <a:endParaRPr lang="en-AU" dirty="0"/>
          </a:p>
        </p:txBody>
      </p:sp>
      <p:sp>
        <p:nvSpPr>
          <p:cNvPr id="3" name="Date Placeholder 2"/>
          <p:cNvSpPr>
            <a:spLocks noGrp="1"/>
          </p:cNvSpPr>
          <p:nvPr>
            <p:ph type="dt" sz="half" idx="10"/>
          </p:nvPr>
        </p:nvSpPr>
        <p:spPr/>
        <p:txBody>
          <a:bodyPr/>
          <a:lstStyle/>
          <a:p>
            <a:fld id="{F776A20C-A397-46E0-93A2-33AF0BDEDE49}" type="datetime4">
              <a:rPr lang="en-AU" smtClean="0"/>
              <a:t>October 12, 2016</a:t>
            </a:fld>
            <a:endParaRPr lang="en-AU" dirty="0"/>
          </a:p>
        </p:txBody>
      </p:sp>
      <p:sp>
        <p:nvSpPr>
          <p:cNvPr id="4" name="Footer Placeholder 3"/>
          <p:cNvSpPr>
            <a:spLocks noGrp="1"/>
          </p:cNvSpPr>
          <p:nvPr>
            <p:ph type="ftr" sz="quarter" idx="11"/>
          </p:nvPr>
        </p:nvSpPr>
        <p:spPr/>
        <p:txBody>
          <a:bodyPr/>
          <a:lstStyle/>
          <a:p>
            <a:r>
              <a:rPr lang="en-AU" dirty="0" smtClean="0"/>
              <a:t>© NSW Department of Education |</a:t>
            </a:r>
            <a:endParaRPr lang="en-AU" dirty="0"/>
          </a:p>
        </p:txBody>
      </p:sp>
      <p:sp>
        <p:nvSpPr>
          <p:cNvPr id="5" name="Slide Number Placeholder 4"/>
          <p:cNvSpPr>
            <a:spLocks noGrp="1"/>
          </p:cNvSpPr>
          <p:nvPr>
            <p:ph type="sldNum" sz="quarter" idx="12"/>
          </p:nvPr>
        </p:nvSpPr>
        <p:spPr/>
        <p:txBody>
          <a:bodyPr/>
          <a:lstStyle/>
          <a:p>
            <a:r>
              <a:rPr lang="en-AU" smtClean="0"/>
              <a:t>Page </a:t>
            </a:r>
            <a:fld id="{4A2A1DA9-8CAF-4BCA-B496-545B076AED2D}" type="slidenum">
              <a:rPr lang="en-AU" smtClean="0"/>
              <a:pPr/>
              <a:t>19</a:t>
            </a:fld>
            <a:endParaRPr lang="en-AU" dirty="0"/>
          </a:p>
        </p:txBody>
      </p:sp>
      <p:graphicFrame>
        <p:nvGraphicFramePr>
          <p:cNvPr id="6" name="Diagram 5"/>
          <p:cNvGraphicFramePr/>
          <p:nvPr>
            <p:extLst/>
          </p:nvPr>
        </p:nvGraphicFramePr>
        <p:xfrm>
          <a:off x="2417793" y="3337788"/>
          <a:ext cx="1891471" cy="180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Content Placeholder 6">
            <a:hlinkClick r:id="rId7"/>
          </p:cNvPr>
          <p:cNvPicPr>
            <a:picLocks noChangeAspect="1"/>
          </p:cNvPicPr>
          <p:nvPr/>
        </p:nvPicPr>
        <p:blipFill>
          <a:blip r:embed="rId8"/>
          <a:stretch>
            <a:fillRect/>
          </a:stretch>
        </p:blipFill>
        <p:spPr>
          <a:xfrm>
            <a:off x="4634520" y="483518"/>
            <a:ext cx="2700300" cy="2146325"/>
          </a:xfrm>
          <a:prstGeom prst="rect">
            <a:avLst/>
          </a:prstGeom>
        </p:spPr>
      </p:pic>
      <p:pic>
        <p:nvPicPr>
          <p:cNvPr id="8" name="Picture 7">
            <a:hlinkClick r:id="rId9"/>
          </p:cNvPr>
          <p:cNvPicPr>
            <a:picLocks noChangeAspect="1"/>
          </p:cNvPicPr>
          <p:nvPr/>
        </p:nvPicPr>
        <p:blipFill>
          <a:blip r:embed="rId10"/>
          <a:stretch>
            <a:fillRect/>
          </a:stretch>
        </p:blipFill>
        <p:spPr>
          <a:xfrm>
            <a:off x="5148064" y="2861469"/>
            <a:ext cx="3618359" cy="1320309"/>
          </a:xfrm>
          <a:prstGeom prst="rect">
            <a:avLst/>
          </a:prstGeom>
        </p:spPr>
      </p:pic>
      <p:pic>
        <p:nvPicPr>
          <p:cNvPr id="9" name="Picture 8">
            <a:hlinkClick r:id="rId11"/>
          </p:cNvPr>
          <p:cNvPicPr>
            <a:picLocks noChangeAspect="1"/>
          </p:cNvPicPr>
          <p:nvPr/>
        </p:nvPicPr>
        <p:blipFill>
          <a:blip r:embed="rId12"/>
          <a:stretch>
            <a:fillRect/>
          </a:stretch>
        </p:blipFill>
        <p:spPr>
          <a:xfrm>
            <a:off x="395536" y="998016"/>
            <a:ext cx="3730180" cy="2339772"/>
          </a:xfrm>
          <a:prstGeom prst="rect">
            <a:avLst/>
          </a:prstGeom>
        </p:spPr>
      </p:pic>
    </p:spTree>
    <p:extLst>
      <p:ext uri="{BB962C8B-B14F-4D97-AF65-F5344CB8AC3E}">
        <p14:creationId xmlns:p14="http://schemas.microsoft.com/office/powerpoint/2010/main" val="29990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idx="1"/>
          </p:nvPr>
        </p:nvSpPr>
        <p:spPr>
          <a:xfrm>
            <a:off x="395536" y="1200150"/>
            <a:ext cx="5904656" cy="3531839"/>
          </a:xfrm>
        </p:spPr>
        <p:txBody>
          <a:bodyPr>
            <a:noAutofit/>
          </a:bodyPr>
          <a:lstStyle/>
          <a:p>
            <a:r>
              <a:rPr lang="en-AU" sz="2200" b="1" dirty="0" smtClean="0"/>
              <a:t>Julie Dupuche</a:t>
            </a:r>
            <a:r>
              <a:rPr lang="en-AU" sz="2200" dirty="0" smtClean="0"/>
              <a:t/>
            </a:r>
            <a:br>
              <a:rPr lang="en-AU" sz="2200" dirty="0" smtClean="0"/>
            </a:br>
            <a:r>
              <a:rPr lang="en-AU" sz="2200" dirty="0" smtClean="0"/>
              <a:t>Curriculum Advisor | Educational Services, Macquarie Park Operational Directorate</a:t>
            </a:r>
          </a:p>
          <a:p>
            <a:r>
              <a:rPr lang="en-AU" sz="2200" b="1" dirty="0" smtClean="0"/>
              <a:t>Peter, Davis</a:t>
            </a:r>
            <a:br>
              <a:rPr lang="en-AU" sz="2200" b="1" dirty="0" smtClean="0"/>
            </a:br>
            <a:r>
              <a:rPr lang="en-AU" sz="2200" dirty="0" smtClean="0"/>
              <a:t>Head Teacher Technological and Applied Studies | Normanhurst Boys High School</a:t>
            </a:r>
          </a:p>
          <a:p>
            <a:r>
              <a:rPr lang="en-AU" sz="2200" b="1" dirty="0" err="1" smtClean="0"/>
              <a:t>Nandhini</a:t>
            </a:r>
            <a:r>
              <a:rPr lang="en-AU" sz="2200" b="1" dirty="0" smtClean="0"/>
              <a:t> Raj</a:t>
            </a:r>
            <a:r>
              <a:rPr lang="en-AU" sz="2200" dirty="0" smtClean="0"/>
              <a:t/>
            </a:r>
            <a:br>
              <a:rPr lang="en-AU" sz="2200" dirty="0" smtClean="0"/>
            </a:br>
            <a:r>
              <a:rPr lang="en-AU" sz="2200" dirty="0" smtClean="0"/>
              <a:t>TAS Teacher | Normanhurst Boys High School</a:t>
            </a:r>
            <a:endParaRPr lang="en-AU" sz="2200" dirty="0"/>
          </a:p>
        </p:txBody>
      </p:sp>
      <p:sp>
        <p:nvSpPr>
          <p:cNvPr id="21" name="Date Placeholder 20"/>
          <p:cNvSpPr>
            <a:spLocks noGrp="1"/>
          </p:cNvSpPr>
          <p:nvPr>
            <p:ph type="dt" sz="half" idx="10"/>
          </p:nvPr>
        </p:nvSpPr>
        <p:spPr/>
        <p:txBody>
          <a:bodyPr/>
          <a:lstStyle/>
          <a:p>
            <a:fld id="{3475BD88-51CE-4789-A223-114F773B9CA2}" type="datetime4">
              <a:rPr lang="en-AU" smtClean="0"/>
              <a:pPr/>
              <a:t>October 12, 2016</a:t>
            </a:fld>
            <a:endParaRPr lang="en-AU" dirty="0"/>
          </a:p>
        </p:txBody>
      </p:sp>
      <p:sp>
        <p:nvSpPr>
          <p:cNvPr id="22" name="Footer Placeholder 21"/>
          <p:cNvSpPr>
            <a:spLocks noGrp="1"/>
          </p:cNvSpPr>
          <p:nvPr>
            <p:ph type="ftr" sz="quarter" idx="11"/>
          </p:nvPr>
        </p:nvSpPr>
        <p:spPr/>
        <p:txBody>
          <a:bodyPr/>
          <a:lstStyle/>
          <a:p>
            <a:r>
              <a:rPr lang="en-AU" dirty="0" smtClean="0"/>
              <a:t>© NSW Department of Education |</a:t>
            </a:r>
            <a:endParaRPr lang="en-AU" dirty="0"/>
          </a:p>
        </p:txBody>
      </p:sp>
      <p:sp>
        <p:nvSpPr>
          <p:cNvPr id="23" name="Slide Number Placeholder 22"/>
          <p:cNvSpPr>
            <a:spLocks noGrp="1"/>
          </p:cNvSpPr>
          <p:nvPr>
            <p:ph type="sldNum" sz="quarter" idx="12"/>
          </p:nvPr>
        </p:nvSpPr>
        <p:spPr/>
        <p:txBody>
          <a:bodyPr/>
          <a:lstStyle/>
          <a:p>
            <a:r>
              <a:rPr lang="en-AU" dirty="0" smtClean="0"/>
              <a:t>Page </a:t>
            </a:r>
            <a:fld id="{4A2A1DA9-8CAF-4BCA-B496-545B076AED2D}" type="slidenum">
              <a:rPr lang="en-AU" smtClean="0"/>
              <a:pPr/>
              <a:t>2</a:t>
            </a:fld>
            <a:endParaRPr lang="en-AU" dirty="0"/>
          </a:p>
        </p:txBody>
      </p:sp>
      <p:pic>
        <p:nvPicPr>
          <p:cNvPr id="3" name="Picture 2"/>
          <p:cNvPicPr>
            <a:picLocks noChangeAspect="1"/>
          </p:cNvPicPr>
          <p:nvPr/>
        </p:nvPicPr>
        <p:blipFill>
          <a:blip r:embed="rId2"/>
          <a:stretch>
            <a:fillRect/>
          </a:stretch>
        </p:blipFill>
        <p:spPr>
          <a:xfrm>
            <a:off x="6588224" y="1419622"/>
            <a:ext cx="2310838" cy="2570039"/>
          </a:xfrm>
          <a:prstGeom prst="rect">
            <a:avLst/>
          </a:prstGeom>
        </p:spPr>
      </p:pic>
    </p:spTree>
    <p:extLst>
      <p:ext uri="{BB962C8B-B14F-4D97-AF65-F5344CB8AC3E}">
        <p14:creationId xmlns:p14="http://schemas.microsoft.com/office/powerpoint/2010/main" val="131293862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363383" y="1059582"/>
            <a:ext cx="6368857" cy="864096"/>
          </a:xfrm>
        </p:spPr>
        <p:txBody>
          <a:bodyPr/>
          <a:lstStyle/>
          <a:p>
            <a:r>
              <a:rPr lang="en-AU" sz="2400" b="1" dirty="0" smtClean="0"/>
              <a:t>Career &amp; Transition Conference</a:t>
            </a:r>
            <a:endParaRPr lang="en-AU" sz="2400" b="1" dirty="0"/>
          </a:p>
        </p:txBody>
      </p:sp>
      <p:sp>
        <p:nvSpPr>
          <p:cNvPr id="9" name="Subtitle 8"/>
          <p:cNvSpPr>
            <a:spLocks noGrp="1"/>
          </p:cNvSpPr>
          <p:nvPr>
            <p:ph type="subTitle" idx="1"/>
          </p:nvPr>
        </p:nvSpPr>
        <p:spPr>
          <a:xfrm>
            <a:off x="0" y="2378203"/>
            <a:ext cx="6732240" cy="1849731"/>
          </a:xfrm>
        </p:spPr>
        <p:txBody>
          <a:bodyPr/>
          <a:lstStyle/>
          <a:p>
            <a:r>
              <a:rPr lang="en-AU" dirty="0" smtClean="0">
                <a:latin typeface="+mj-lt"/>
              </a:rPr>
              <a:t>	    </a:t>
            </a:r>
            <a:r>
              <a:rPr lang="en-AU" b="1" dirty="0" smtClean="0">
                <a:latin typeface="+mj-lt"/>
              </a:rPr>
              <a:t>Normanhurst Boys High School</a:t>
            </a:r>
          </a:p>
          <a:p>
            <a:endParaRPr lang="en-AU" dirty="0" smtClean="0">
              <a:latin typeface="+mj-lt"/>
            </a:endParaRPr>
          </a:p>
          <a:p>
            <a:r>
              <a:rPr lang="en-AU" dirty="0" smtClean="0">
                <a:latin typeface="+mj-lt"/>
              </a:rPr>
              <a:t>	</a:t>
            </a:r>
            <a:r>
              <a:rPr lang="en-AU" dirty="0">
                <a:latin typeface="+mj-lt"/>
              </a:rPr>
              <a:t>	</a:t>
            </a:r>
            <a:r>
              <a:rPr lang="en-AU" dirty="0" smtClean="0">
                <a:latin typeface="+mj-lt"/>
              </a:rPr>
              <a:t>       </a:t>
            </a:r>
            <a:r>
              <a:rPr lang="en-AU" b="1" dirty="0" smtClean="0">
                <a:latin typeface="+mj-lt"/>
              </a:rPr>
              <a:t>STEM UNIT</a:t>
            </a:r>
            <a:endParaRPr lang="en-AU" b="1" dirty="0">
              <a:latin typeface="+mj-lt"/>
            </a:endParaRPr>
          </a:p>
        </p:txBody>
      </p:sp>
      <p:sp>
        <p:nvSpPr>
          <p:cNvPr id="21" name="Date Placeholder 20"/>
          <p:cNvSpPr>
            <a:spLocks noGrp="1"/>
          </p:cNvSpPr>
          <p:nvPr>
            <p:ph type="dt" sz="half" idx="10"/>
          </p:nvPr>
        </p:nvSpPr>
        <p:spPr/>
        <p:txBody>
          <a:bodyPr/>
          <a:lstStyle/>
          <a:p>
            <a:fld id="{3475BD88-51CE-4789-A223-114F773B9CA2}" type="datetime4">
              <a:rPr lang="en-AU" smtClean="0"/>
              <a:pPr/>
              <a:t>October 12, 2016</a:t>
            </a:fld>
            <a:endParaRPr lang="en-AU" dirty="0"/>
          </a:p>
        </p:txBody>
      </p:sp>
      <p:sp>
        <p:nvSpPr>
          <p:cNvPr id="22" name="Footer Placeholder 21"/>
          <p:cNvSpPr>
            <a:spLocks noGrp="1"/>
          </p:cNvSpPr>
          <p:nvPr>
            <p:ph type="ftr" sz="quarter" idx="11"/>
          </p:nvPr>
        </p:nvSpPr>
        <p:spPr/>
        <p:txBody>
          <a:bodyPr/>
          <a:lstStyle/>
          <a:p>
            <a:r>
              <a:rPr lang="en-AU" dirty="0" smtClean="0"/>
              <a:t>© NSW Department of Education |</a:t>
            </a:r>
            <a:endParaRPr lang="en-AU" dirty="0"/>
          </a:p>
        </p:txBody>
      </p:sp>
      <p:sp>
        <p:nvSpPr>
          <p:cNvPr id="23" name="Slide Number Placeholder 22"/>
          <p:cNvSpPr>
            <a:spLocks noGrp="1"/>
          </p:cNvSpPr>
          <p:nvPr>
            <p:ph type="sldNum" sz="quarter" idx="12"/>
          </p:nvPr>
        </p:nvSpPr>
        <p:spPr/>
        <p:txBody>
          <a:bodyPr/>
          <a:lstStyle/>
          <a:p>
            <a:r>
              <a:rPr lang="en-AU" smtClean="0"/>
              <a:t>Page </a:t>
            </a:r>
            <a:fld id="{4A2A1DA9-8CAF-4BCA-B496-545B076AED2D}" type="slidenum">
              <a:rPr lang="en-AU" smtClean="0"/>
              <a:pPr/>
              <a:t>20</a:t>
            </a:fld>
            <a:endParaRPr lang="en-AU"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7172" y="2499742"/>
            <a:ext cx="982460" cy="1423564"/>
          </a:xfrm>
          <a:prstGeom prst="rect">
            <a:avLst/>
          </a:prstGeom>
        </p:spPr>
      </p:pic>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2533852"/>
            <a:ext cx="1139825" cy="165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791107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b="1" dirty="0" smtClean="0">
                <a:latin typeface="+mn-lt"/>
              </a:rPr>
              <a:t>CONCEPT BASED</a:t>
            </a:r>
            <a:endParaRPr lang="en-AU" b="1" dirty="0">
              <a:latin typeface="+mn-lt"/>
            </a:endParaRPr>
          </a:p>
        </p:txBody>
      </p:sp>
      <p:sp>
        <p:nvSpPr>
          <p:cNvPr id="8" name="Content Placeholder 7"/>
          <p:cNvSpPr>
            <a:spLocks noGrp="1"/>
          </p:cNvSpPr>
          <p:nvPr>
            <p:ph idx="1"/>
          </p:nvPr>
        </p:nvSpPr>
        <p:spPr>
          <a:xfrm>
            <a:off x="395536" y="1200150"/>
            <a:ext cx="6768752" cy="3531839"/>
          </a:xfrm>
        </p:spPr>
        <p:txBody>
          <a:bodyPr>
            <a:normAutofit/>
          </a:bodyPr>
          <a:lstStyle/>
          <a:p>
            <a:pPr marL="0" lvl="2" indent="0">
              <a:buNone/>
            </a:pPr>
            <a:r>
              <a:rPr lang="en-AU" sz="2400" dirty="0"/>
              <a:t>B</a:t>
            </a:r>
            <a:r>
              <a:rPr lang="en-AU" sz="2400" dirty="0" smtClean="0"/>
              <a:t>ig question #1 </a:t>
            </a:r>
            <a:r>
              <a:rPr lang="en-AU" sz="2400" dirty="0"/>
              <a:t>of our STEM </a:t>
            </a:r>
            <a:r>
              <a:rPr lang="en-AU" sz="2400" dirty="0" smtClean="0"/>
              <a:t>project:</a:t>
            </a:r>
          </a:p>
          <a:p>
            <a:pPr lvl="2"/>
            <a:r>
              <a:rPr lang="en-AU" sz="2400" dirty="0"/>
              <a:t>What makes the sound into music? </a:t>
            </a:r>
            <a:endParaRPr lang="en-AU" sz="2400" dirty="0" smtClean="0"/>
          </a:p>
          <a:p>
            <a:pPr lvl="2"/>
            <a:endParaRPr lang="en-AU" sz="2400" dirty="0"/>
          </a:p>
        </p:txBody>
      </p:sp>
      <p:sp>
        <p:nvSpPr>
          <p:cNvPr id="4" name="Date Placeholder 3"/>
          <p:cNvSpPr>
            <a:spLocks noGrp="1"/>
          </p:cNvSpPr>
          <p:nvPr>
            <p:ph type="dt" sz="half" idx="10"/>
          </p:nvPr>
        </p:nvSpPr>
        <p:spPr/>
        <p:txBody>
          <a:bodyPr/>
          <a:lstStyle/>
          <a:p>
            <a:fld id="{2624536D-FED3-495B-B3FE-54ED69616E8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r>
              <a:rPr lang="en-AU" dirty="0"/>
              <a:t>Document </a:t>
            </a:r>
            <a:r>
              <a:rPr lang="en-AU" dirty="0" smtClean="0"/>
              <a:t>title</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21</a:t>
            </a:fld>
            <a:endParaRPr lang="en-A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885" y="2208996"/>
            <a:ext cx="4551195" cy="2814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801" y="1153881"/>
            <a:ext cx="2152738" cy="2930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761555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solidFill>
                  <a:srgbClr val="425968"/>
                </a:solidFill>
                <a:latin typeface="Montserrat Light"/>
              </a:rPr>
              <a:t>CONCEPT BASED</a:t>
            </a:r>
            <a:endParaRPr lang="en-AU" b="1" dirty="0"/>
          </a:p>
        </p:txBody>
      </p:sp>
      <p:sp>
        <p:nvSpPr>
          <p:cNvPr id="3" name="Content Placeholder 2"/>
          <p:cNvSpPr>
            <a:spLocks noGrp="1"/>
          </p:cNvSpPr>
          <p:nvPr>
            <p:ph idx="1"/>
          </p:nvPr>
        </p:nvSpPr>
        <p:spPr>
          <a:xfrm>
            <a:off x="395536" y="1707654"/>
            <a:ext cx="5472608" cy="3024335"/>
          </a:xfrm>
        </p:spPr>
        <p:txBody>
          <a:bodyPr>
            <a:normAutofit/>
          </a:bodyPr>
          <a:lstStyle/>
          <a:p>
            <a:r>
              <a:rPr lang="en-AU" sz="2400" dirty="0"/>
              <a:t>Big question #</a:t>
            </a:r>
            <a:r>
              <a:rPr lang="en-AU" sz="2400" dirty="0" smtClean="0"/>
              <a:t> </a:t>
            </a:r>
            <a:r>
              <a:rPr lang="en-AU" sz="2400" dirty="0"/>
              <a:t>2: </a:t>
            </a:r>
            <a:endParaRPr lang="en-AU" sz="2400" dirty="0" smtClean="0"/>
          </a:p>
          <a:p>
            <a:pPr marL="342900" indent="-342900">
              <a:buFont typeface="Wingdings" panose="05000000000000000000" pitchFamily="2" charset="2"/>
              <a:buChar char="§"/>
            </a:pPr>
            <a:r>
              <a:rPr lang="en-AU" sz="2400" dirty="0" smtClean="0"/>
              <a:t>Is </a:t>
            </a:r>
            <a:r>
              <a:rPr lang="en-AU" sz="2400" dirty="0"/>
              <a:t>music and its appreciation a </a:t>
            </a:r>
            <a:r>
              <a:rPr lang="en-AU" sz="2400" dirty="0" smtClean="0"/>
              <a:t>cultural </a:t>
            </a:r>
            <a:r>
              <a:rPr lang="en-AU" sz="2400" dirty="0"/>
              <a:t>construct?</a:t>
            </a:r>
          </a:p>
        </p:txBody>
      </p:sp>
      <p:sp>
        <p:nvSpPr>
          <p:cNvPr id="4" name="Date Placeholder 3"/>
          <p:cNvSpPr>
            <a:spLocks noGrp="1"/>
          </p:cNvSpPr>
          <p:nvPr>
            <p:ph type="dt" sz="half" idx="10"/>
          </p:nvPr>
        </p:nvSpPr>
        <p:spPr/>
        <p:txBody>
          <a:bodyPr/>
          <a:lstStyle/>
          <a:p>
            <a:fld id="{4F738D1B-B7CB-48AB-828E-3BBC5D4A4907}"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22</a:t>
            </a:fld>
            <a:endParaRPr lang="en-AU"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0232" y="477381"/>
            <a:ext cx="2247900" cy="4171950"/>
          </a:xfrm>
          <a:prstGeom prst="rect">
            <a:avLst/>
          </a:prstGeom>
        </p:spPr>
      </p:pic>
    </p:spTree>
    <p:extLst>
      <p:ext uri="{BB962C8B-B14F-4D97-AF65-F5344CB8AC3E}">
        <p14:creationId xmlns:p14="http://schemas.microsoft.com/office/powerpoint/2010/main" val="400718459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 SOUNDS OF NORMO</a:t>
            </a:r>
            <a:endParaRPr lang="en-AU" b="1" dirty="0"/>
          </a:p>
        </p:txBody>
      </p:sp>
      <p:sp>
        <p:nvSpPr>
          <p:cNvPr id="4" name="Date Placeholder 3"/>
          <p:cNvSpPr>
            <a:spLocks noGrp="1"/>
          </p:cNvSpPr>
          <p:nvPr>
            <p:ph type="dt" sz="half" idx="10"/>
          </p:nvPr>
        </p:nvSpPr>
        <p:spPr/>
        <p:txBody>
          <a:bodyPr/>
          <a:lstStyle/>
          <a:p>
            <a:fld id="{4F738D1B-B7CB-48AB-828E-3BBC5D4A4907}"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23</a:t>
            </a:fld>
            <a:endParaRPr lang="en-AU" dirty="0"/>
          </a:p>
        </p:txBody>
      </p:sp>
      <p:pic>
        <p:nvPicPr>
          <p:cNvPr id="2051" name="Picture 3"/>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2823" b="96371" l="1546" r="97423"/>
                    </a14:imgEffect>
                  </a14:imgLayer>
                </a14:imgProps>
              </a:ext>
              <a:ext uri="{28A0092B-C50C-407E-A947-70E740481C1C}">
                <a14:useLocalDpi xmlns:a14="http://schemas.microsoft.com/office/drawing/2010/main" val="0"/>
              </a:ext>
            </a:extLst>
          </a:blip>
          <a:srcRect/>
          <a:stretch>
            <a:fillRect/>
          </a:stretch>
        </p:blipFill>
        <p:spPr bwMode="auto">
          <a:xfrm>
            <a:off x="6687452" y="1214216"/>
            <a:ext cx="2133020" cy="2725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66584" y="1635646"/>
            <a:ext cx="5616575" cy="2588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9912" y="97764"/>
            <a:ext cx="2414588" cy="145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477441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b="1" dirty="0" smtClean="0"/>
              <a:t>Professor Joe Wolfe UNSW</a:t>
            </a:r>
            <a:endParaRPr lang="en-AU" b="1" dirty="0">
              <a:latin typeface="+mn-lt"/>
            </a:endParaRPr>
          </a:p>
        </p:txBody>
      </p:sp>
      <p:sp>
        <p:nvSpPr>
          <p:cNvPr id="8" name="Content Placeholder 7"/>
          <p:cNvSpPr>
            <a:spLocks noGrp="1"/>
          </p:cNvSpPr>
          <p:nvPr>
            <p:ph idx="1"/>
          </p:nvPr>
        </p:nvSpPr>
        <p:spPr/>
        <p:txBody>
          <a:bodyPr>
            <a:normAutofit/>
          </a:bodyPr>
          <a:lstStyle/>
          <a:p>
            <a:pPr marL="0" lvl="2" indent="0">
              <a:buNone/>
            </a:pPr>
            <a:r>
              <a:rPr lang="en-AU" sz="2400" dirty="0">
                <a:latin typeface="Calibri"/>
                <a:ea typeface="Calibri"/>
                <a:cs typeface="Times New Roman"/>
              </a:rPr>
              <a:t> “The 3 </a:t>
            </a:r>
            <a:r>
              <a:rPr lang="en-AU" sz="2400" dirty="0" smtClean="0">
                <a:latin typeface="Calibri"/>
                <a:ea typeface="Calibri"/>
                <a:cs typeface="Times New Roman"/>
              </a:rPr>
              <a:t>F’s”:</a:t>
            </a:r>
          </a:p>
          <a:p>
            <a:pPr marL="0" lvl="2" indent="0">
              <a:buNone/>
            </a:pPr>
            <a:endParaRPr lang="en-AU" sz="2400" dirty="0" smtClean="0">
              <a:latin typeface="Calibri"/>
              <a:ea typeface="Calibri"/>
              <a:cs typeface="Times New Roman"/>
            </a:endParaRPr>
          </a:p>
          <a:p>
            <a:pPr lvl="4">
              <a:buFont typeface="Wingdings" panose="05000000000000000000" pitchFamily="2" charset="2"/>
              <a:buChar char="§"/>
            </a:pPr>
            <a:r>
              <a:rPr lang="en-AU" sz="2300" dirty="0" smtClean="0">
                <a:latin typeface="Calibri"/>
                <a:ea typeface="Calibri"/>
                <a:cs typeface="Times New Roman"/>
              </a:rPr>
              <a:t> Fashion</a:t>
            </a:r>
          </a:p>
          <a:p>
            <a:pPr lvl="4">
              <a:buFont typeface="Wingdings" panose="05000000000000000000" pitchFamily="2" charset="2"/>
              <a:buChar char="§"/>
            </a:pPr>
            <a:r>
              <a:rPr lang="en-AU" sz="2300" dirty="0" smtClean="0">
                <a:latin typeface="Calibri"/>
                <a:ea typeface="Calibri"/>
                <a:cs typeface="Times New Roman"/>
              </a:rPr>
              <a:t> </a:t>
            </a:r>
            <a:r>
              <a:rPr lang="en-AU" sz="2300" dirty="0">
                <a:latin typeface="Calibri"/>
                <a:ea typeface="Calibri"/>
                <a:cs typeface="Times New Roman"/>
              </a:rPr>
              <a:t>Physics </a:t>
            </a:r>
            <a:endParaRPr lang="en-AU" sz="2300" dirty="0" smtClean="0">
              <a:latin typeface="Calibri"/>
              <a:ea typeface="Calibri"/>
              <a:cs typeface="Times New Roman"/>
            </a:endParaRPr>
          </a:p>
          <a:p>
            <a:pPr lvl="4">
              <a:buFont typeface="Wingdings" panose="05000000000000000000" pitchFamily="2" charset="2"/>
              <a:buChar char="§"/>
            </a:pPr>
            <a:r>
              <a:rPr lang="en-AU" sz="2300" dirty="0" smtClean="0">
                <a:latin typeface="Calibri"/>
                <a:ea typeface="Calibri"/>
                <a:cs typeface="Times New Roman"/>
              </a:rPr>
              <a:t> Physiology</a:t>
            </a:r>
            <a:endParaRPr lang="en-AU" sz="2300" dirty="0"/>
          </a:p>
        </p:txBody>
      </p:sp>
      <p:sp>
        <p:nvSpPr>
          <p:cNvPr id="4" name="Date Placeholder 3"/>
          <p:cNvSpPr>
            <a:spLocks noGrp="1"/>
          </p:cNvSpPr>
          <p:nvPr>
            <p:ph type="dt" sz="half" idx="10"/>
          </p:nvPr>
        </p:nvSpPr>
        <p:spPr/>
        <p:txBody>
          <a:bodyPr/>
          <a:lstStyle/>
          <a:p>
            <a:fld id="{2624536D-FED3-495B-B3FE-54ED69616E8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24</a:t>
            </a:fld>
            <a:endParaRPr lang="en-AU" dirty="0"/>
          </a:p>
        </p:txBody>
      </p:sp>
      <p:grpSp>
        <p:nvGrpSpPr>
          <p:cNvPr id="10" name="Group 9"/>
          <p:cNvGrpSpPr/>
          <p:nvPr/>
        </p:nvGrpSpPr>
        <p:grpSpPr>
          <a:xfrm>
            <a:off x="7431313" y="2625900"/>
            <a:ext cx="359058" cy="510238"/>
            <a:chOff x="7416800" y="3700463"/>
            <a:chExt cx="422276" cy="600075"/>
          </a:xfrm>
          <a:solidFill>
            <a:schemeClr val="accent2"/>
          </a:solidFill>
        </p:grpSpPr>
        <p:sp>
          <p:nvSpPr>
            <p:cNvPr id="11" name="Freeform 8"/>
            <p:cNvSpPr>
              <a:spLocks/>
            </p:cNvSpPr>
            <p:nvPr/>
          </p:nvSpPr>
          <p:spPr bwMode="auto">
            <a:xfrm>
              <a:off x="7761288" y="4176713"/>
              <a:ext cx="77788" cy="11113"/>
            </a:xfrm>
            <a:custGeom>
              <a:avLst/>
              <a:gdLst>
                <a:gd name="T0" fmla="*/ 19 w 21"/>
                <a:gd name="T1" fmla="*/ 3 h 3"/>
                <a:gd name="T2" fmla="*/ 1 w 21"/>
                <a:gd name="T3" fmla="*/ 3 h 3"/>
                <a:gd name="T4" fmla="*/ 0 w 21"/>
                <a:gd name="T5" fmla="*/ 1 h 3"/>
                <a:gd name="T6" fmla="*/ 1 w 21"/>
                <a:gd name="T7" fmla="*/ 0 h 3"/>
                <a:gd name="T8" fmla="*/ 19 w 21"/>
                <a:gd name="T9" fmla="*/ 0 h 3"/>
                <a:gd name="T10" fmla="*/ 21 w 21"/>
                <a:gd name="T11" fmla="*/ 1 h 3"/>
                <a:gd name="T12" fmla="*/ 19 w 2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1" h="3">
                  <a:moveTo>
                    <a:pt x="19" y="3"/>
                  </a:moveTo>
                  <a:cubicBezTo>
                    <a:pt x="1" y="3"/>
                    <a:pt x="1" y="3"/>
                    <a:pt x="1" y="3"/>
                  </a:cubicBezTo>
                  <a:cubicBezTo>
                    <a:pt x="0" y="3"/>
                    <a:pt x="0" y="2"/>
                    <a:pt x="0" y="1"/>
                  </a:cubicBezTo>
                  <a:cubicBezTo>
                    <a:pt x="0" y="1"/>
                    <a:pt x="0" y="0"/>
                    <a:pt x="1" y="0"/>
                  </a:cubicBezTo>
                  <a:cubicBezTo>
                    <a:pt x="19" y="0"/>
                    <a:pt x="19" y="0"/>
                    <a:pt x="19" y="0"/>
                  </a:cubicBezTo>
                  <a:cubicBezTo>
                    <a:pt x="20" y="0"/>
                    <a:pt x="21" y="1"/>
                    <a:pt x="21" y="1"/>
                  </a:cubicBezTo>
                  <a:cubicBezTo>
                    <a:pt x="21" y="2"/>
                    <a:pt x="20" y="3"/>
                    <a:pt x="19" y="3"/>
                  </a:cubicBezTo>
                </a:path>
              </a:pathLst>
            </a:custGeom>
            <a:grpFill/>
            <a:ln>
              <a:noFill/>
            </a:ln>
          </p:spPr>
          <p:txBody>
            <a:bodyPr vert="horz" wrap="square" lIns="91440" tIns="45720" rIns="91440" bIns="45720" numCol="1" anchor="t" anchorCtr="0" compatLnSpc="1">
              <a:prstTxWarp prst="textNoShape">
                <a:avLst/>
              </a:prstTxWarp>
            </a:bodyPr>
            <a:lstStyle/>
            <a:p>
              <a:endParaRPr lang="en-AU"/>
            </a:p>
          </p:txBody>
        </p:sp>
        <p:sp>
          <p:nvSpPr>
            <p:cNvPr id="12" name="Freeform 9"/>
            <p:cNvSpPr>
              <a:spLocks/>
            </p:cNvSpPr>
            <p:nvPr/>
          </p:nvSpPr>
          <p:spPr bwMode="auto">
            <a:xfrm>
              <a:off x="7416800" y="3700463"/>
              <a:ext cx="422275" cy="468313"/>
            </a:xfrm>
            <a:custGeom>
              <a:avLst/>
              <a:gdLst>
                <a:gd name="T0" fmla="*/ 1 w 113"/>
                <a:gd name="T1" fmla="*/ 125 h 125"/>
                <a:gd name="T2" fmla="*/ 0 w 113"/>
                <a:gd name="T3" fmla="*/ 123 h 125"/>
                <a:gd name="T4" fmla="*/ 0 w 113"/>
                <a:gd name="T5" fmla="*/ 17 h 125"/>
                <a:gd name="T6" fmla="*/ 18 w 113"/>
                <a:gd name="T7" fmla="*/ 0 h 125"/>
                <a:gd name="T8" fmla="*/ 111 w 113"/>
                <a:gd name="T9" fmla="*/ 0 h 125"/>
                <a:gd name="T10" fmla="*/ 113 w 113"/>
                <a:gd name="T11" fmla="*/ 1 h 125"/>
                <a:gd name="T12" fmla="*/ 113 w 113"/>
                <a:gd name="T13" fmla="*/ 107 h 125"/>
                <a:gd name="T14" fmla="*/ 111 w 113"/>
                <a:gd name="T15" fmla="*/ 109 h 125"/>
                <a:gd name="T16" fmla="*/ 110 w 113"/>
                <a:gd name="T17" fmla="*/ 107 h 125"/>
                <a:gd name="T18" fmla="*/ 110 w 113"/>
                <a:gd name="T19" fmla="*/ 2 h 125"/>
                <a:gd name="T20" fmla="*/ 18 w 113"/>
                <a:gd name="T21" fmla="*/ 2 h 125"/>
                <a:gd name="T22" fmla="*/ 3 w 113"/>
                <a:gd name="T23" fmla="*/ 17 h 125"/>
                <a:gd name="T24" fmla="*/ 3 w 113"/>
                <a:gd name="T25" fmla="*/ 123 h 125"/>
                <a:gd name="T26" fmla="*/ 1 w 113"/>
                <a:gd name="T27"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 h="125">
                  <a:moveTo>
                    <a:pt x="1" y="125"/>
                  </a:moveTo>
                  <a:cubicBezTo>
                    <a:pt x="1" y="125"/>
                    <a:pt x="0" y="124"/>
                    <a:pt x="0" y="123"/>
                  </a:cubicBezTo>
                  <a:cubicBezTo>
                    <a:pt x="0" y="17"/>
                    <a:pt x="0" y="17"/>
                    <a:pt x="0" y="17"/>
                  </a:cubicBezTo>
                  <a:cubicBezTo>
                    <a:pt x="0" y="7"/>
                    <a:pt x="8" y="0"/>
                    <a:pt x="18" y="0"/>
                  </a:cubicBezTo>
                  <a:cubicBezTo>
                    <a:pt x="111" y="0"/>
                    <a:pt x="111" y="0"/>
                    <a:pt x="111" y="0"/>
                  </a:cubicBezTo>
                  <a:cubicBezTo>
                    <a:pt x="112" y="0"/>
                    <a:pt x="113" y="0"/>
                    <a:pt x="113" y="1"/>
                  </a:cubicBezTo>
                  <a:cubicBezTo>
                    <a:pt x="113" y="107"/>
                    <a:pt x="113" y="107"/>
                    <a:pt x="113" y="107"/>
                  </a:cubicBezTo>
                  <a:cubicBezTo>
                    <a:pt x="113" y="108"/>
                    <a:pt x="112" y="109"/>
                    <a:pt x="111" y="109"/>
                  </a:cubicBezTo>
                  <a:cubicBezTo>
                    <a:pt x="111" y="109"/>
                    <a:pt x="110" y="108"/>
                    <a:pt x="110" y="107"/>
                  </a:cubicBezTo>
                  <a:cubicBezTo>
                    <a:pt x="110" y="2"/>
                    <a:pt x="110" y="2"/>
                    <a:pt x="110" y="2"/>
                  </a:cubicBezTo>
                  <a:cubicBezTo>
                    <a:pt x="18" y="2"/>
                    <a:pt x="18" y="2"/>
                    <a:pt x="18" y="2"/>
                  </a:cubicBezTo>
                  <a:cubicBezTo>
                    <a:pt x="9" y="2"/>
                    <a:pt x="3" y="9"/>
                    <a:pt x="3" y="17"/>
                  </a:cubicBezTo>
                  <a:cubicBezTo>
                    <a:pt x="3" y="123"/>
                    <a:pt x="3" y="123"/>
                    <a:pt x="3" y="123"/>
                  </a:cubicBezTo>
                  <a:cubicBezTo>
                    <a:pt x="3" y="124"/>
                    <a:pt x="2" y="125"/>
                    <a:pt x="1" y="125"/>
                  </a:cubicBezTo>
                </a:path>
              </a:pathLst>
            </a:custGeom>
            <a:grpFill/>
            <a:ln>
              <a:noFill/>
            </a:ln>
          </p:spPr>
          <p:txBody>
            <a:bodyPr vert="horz" wrap="square" lIns="91440" tIns="45720" rIns="91440" bIns="45720" numCol="1" anchor="t" anchorCtr="0" compatLnSpc="1">
              <a:prstTxWarp prst="textNoShape">
                <a:avLst/>
              </a:prstTxWarp>
            </a:bodyPr>
            <a:lstStyle/>
            <a:p>
              <a:endParaRPr lang="en-AU"/>
            </a:p>
          </p:txBody>
        </p:sp>
        <p:sp>
          <p:nvSpPr>
            <p:cNvPr id="13" name="Freeform 10"/>
            <p:cNvSpPr>
              <a:spLocks/>
            </p:cNvSpPr>
            <p:nvPr/>
          </p:nvSpPr>
          <p:spPr bwMode="auto">
            <a:xfrm>
              <a:off x="7416800" y="4097338"/>
              <a:ext cx="422275" cy="131763"/>
            </a:xfrm>
            <a:custGeom>
              <a:avLst/>
              <a:gdLst>
                <a:gd name="T0" fmla="*/ 111 w 113"/>
                <a:gd name="T1" fmla="*/ 35 h 35"/>
                <a:gd name="T2" fmla="*/ 93 w 113"/>
                <a:gd name="T3" fmla="*/ 35 h 35"/>
                <a:gd name="T4" fmla="*/ 92 w 113"/>
                <a:gd name="T5" fmla="*/ 34 h 35"/>
                <a:gd name="T6" fmla="*/ 93 w 113"/>
                <a:gd name="T7" fmla="*/ 32 h 35"/>
                <a:gd name="T8" fmla="*/ 110 w 113"/>
                <a:gd name="T9" fmla="*/ 32 h 35"/>
                <a:gd name="T10" fmla="*/ 110 w 113"/>
                <a:gd name="T11" fmla="*/ 3 h 35"/>
                <a:gd name="T12" fmla="*/ 18 w 113"/>
                <a:gd name="T13" fmla="*/ 3 h 35"/>
                <a:gd name="T14" fmla="*/ 3 w 113"/>
                <a:gd name="T15" fmla="*/ 17 h 35"/>
                <a:gd name="T16" fmla="*/ 18 w 113"/>
                <a:gd name="T17" fmla="*/ 32 h 35"/>
                <a:gd name="T18" fmla="*/ 73 w 113"/>
                <a:gd name="T19" fmla="*/ 32 h 35"/>
                <a:gd name="T20" fmla="*/ 75 w 113"/>
                <a:gd name="T21" fmla="*/ 34 h 35"/>
                <a:gd name="T22" fmla="*/ 73 w 113"/>
                <a:gd name="T23" fmla="*/ 35 h 35"/>
                <a:gd name="T24" fmla="*/ 18 w 113"/>
                <a:gd name="T25" fmla="*/ 35 h 35"/>
                <a:gd name="T26" fmla="*/ 0 w 113"/>
                <a:gd name="T27" fmla="*/ 17 h 35"/>
                <a:gd name="T28" fmla="*/ 18 w 113"/>
                <a:gd name="T29" fmla="*/ 0 h 35"/>
                <a:gd name="T30" fmla="*/ 111 w 113"/>
                <a:gd name="T31" fmla="*/ 0 h 35"/>
                <a:gd name="T32" fmla="*/ 113 w 113"/>
                <a:gd name="T33" fmla="*/ 1 h 35"/>
                <a:gd name="T34" fmla="*/ 113 w 113"/>
                <a:gd name="T35" fmla="*/ 34 h 35"/>
                <a:gd name="T36" fmla="*/ 111 w 113"/>
                <a:gd name="T3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35">
                  <a:moveTo>
                    <a:pt x="111" y="35"/>
                  </a:moveTo>
                  <a:cubicBezTo>
                    <a:pt x="93" y="35"/>
                    <a:pt x="93" y="35"/>
                    <a:pt x="93" y="35"/>
                  </a:cubicBezTo>
                  <a:cubicBezTo>
                    <a:pt x="92" y="35"/>
                    <a:pt x="92" y="34"/>
                    <a:pt x="92" y="34"/>
                  </a:cubicBezTo>
                  <a:cubicBezTo>
                    <a:pt x="92" y="33"/>
                    <a:pt x="92" y="32"/>
                    <a:pt x="93" y="32"/>
                  </a:cubicBezTo>
                  <a:cubicBezTo>
                    <a:pt x="110" y="32"/>
                    <a:pt x="110" y="32"/>
                    <a:pt x="110" y="32"/>
                  </a:cubicBezTo>
                  <a:cubicBezTo>
                    <a:pt x="110" y="3"/>
                    <a:pt x="110" y="3"/>
                    <a:pt x="110" y="3"/>
                  </a:cubicBezTo>
                  <a:cubicBezTo>
                    <a:pt x="18" y="3"/>
                    <a:pt x="18" y="3"/>
                    <a:pt x="18" y="3"/>
                  </a:cubicBezTo>
                  <a:cubicBezTo>
                    <a:pt x="9" y="3"/>
                    <a:pt x="3" y="9"/>
                    <a:pt x="3" y="17"/>
                  </a:cubicBezTo>
                  <a:cubicBezTo>
                    <a:pt x="3" y="26"/>
                    <a:pt x="9" y="32"/>
                    <a:pt x="18" y="32"/>
                  </a:cubicBezTo>
                  <a:cubicBezTo>
                    <a:pt x="73" y="32"/>
                    <a:pt x="73" y="32"/>
                    <a:pt x="73" y="32"/>
                  </a:cubicBezTo>
                  <a:cubicBezTo>
                    <a:pt x="74" y="32"/>
                    <a:pt x="75" y="33"/>
                    <a:pt x="75" y="34"/>
                  </a:cubicBezTo>
                  <a:cubicBezTo>
                    <a:pt x="75" y="34"/>
                    <a:pt x="74" y="35"/>
                    <a:pt x="73" y="35"/>
                  </a:cubicBezTo>
                  <a:cubicBezTo>
                    <a:pt x="18" y="35"/>
                    <a:pt x="18" y="35"/>
                    <a:pt x="18" y="35"/>
                  </a:cubicBezTo>
                  <a:cubicBezTo>
                    <a:pt x="8" y="35"/>
                    <a:pt x="0" y="27"/>
                    <a:pt x="0" y="17"/>
                  </a:cubicBezTo>
                  <a:cubicBezTo>
                    <a:pt x="0" y="8"/>
                    <a:pt x="8" y="0"/>
                    <a:pt x="18" y="0"/>
                  </a:cubicBezTo>
                  <a:cubicBezTo>
                    <a:pt x="111" y="0"/>
                    <a:pt x="111" y="0"/>
                    <a:pt x="111" y="0"/>
                  </a:cubicBezTo>
                  <a:cubicBezTo>
                    <a:pt x="112" y="0"/>
                    <a:pt x="113" y="1"/>
                    <a:pt x="113" y="1"/>
                  </a:cubicBezTo>
                  <a:cubicBezTo>
                    <a:pt x="113" y="34"/>
                    <a:pt x="113" y="34"/>
                    <a:pt x="113" y="34"/>
                  </a:cubicBezTo>
                  <a:cubicBezTo>
                    <a:pt x="113" y="34"/>
                    <a:pt x="112" y="35"/>
                    <a:pt x="111" y="35"/>
                  </a:cubicBezTo>
                </a:path>
              </a:pathLst>
            </a:custGeom>
            <a:grpFill/>
            <a:ln>
              <a:noFill/>
            </a:ln>
          </p:spPr>
          <p:txBody>
            <a:bodyPr vert="horz" wrap="square" lIns="91440" tIns="45720" rIns="91440" bIns="45720" numCol="1" anchor="t" anchorCtr="0" compatLnSpc="1">
              <a:prstTxWarp prst="textNoShape">
                <a:avLst/>
              </a:prstTxWarp>
            </a:bodyPr>
            <a:lstStyle/>
            <a:p>
              <a:endParaRPr lang="en-AU"/>
            </a:p>
          </p:txBody>
        </p:sp>
        <p:sp>
          <p:nvSpPr>
            <p:cNvPr id="14" name="Freeform 11"/>
            <p:cNvSpPr>
              <a:spLocks/>
            </p:cNvSpPr>
            <p:nvPr/>
          </p:nvSpPr>
          <p:spPr bwMode="auto">
            <a:xfrm>
              <a:off x="7458075" y="4138613"/>
              <a:ext cx="381000" cy="11113"/>
            </a:xfrm>
            <a:custGeom>
              <a:avLst/>
              <a:gdLst>
                <a:gd name="T0" fmla="*/ 100 w 102"/>
                <a:gd name="T1" fmla="*/ 3 h 3"/>
                <a:gd name="T2" fmla="*/ 2 w 102"/>
                <a:gd name="T3" fmla="*/ 3 h 3"/>
                <a:gd name="T4" fmla="*/ 0 w 102"/>
                <a:gd name="T5" fmla="*/ 1 h 3"/>
                <a:gd name="T6" fmla="*/ 2 w 102"/>
                <a:gd name="T7" fmla="*/ 0 h 3"/>
                <a:gd name="T8" fmla="*/ 100 w 102"/>
                <a:gd name="T9" fmla="*/ 0 h 3"/>
                <a:gd name="T10" fmla="*/ 102 w 102"/>
                <a:gd name="T11" fmla="*/ 1 h 3"/>
                <a:gd name="T12" fmla="*/ 100 w 10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02" h="3">
                  <a:moveTo>
                    <a:pt x="100" y="3"/>
                  </a:moveTo>
                  <a:cubicBezTo>
                    <a:pt x="2" y="3"/>
                    <a:pt x="2" y="3"/>
                    <a:pt x="2" y="3"/>
                  </a:cubicBezTo>
                  <a:cubicBezTo>
                    <a:pt x="1" y="3"/>
                    <a:pt x="0" y="2"/>
                    <a:pt x="0" y="1"/>
                  </a:cubicBezTo>
                  <a:cubicBezTo>
                    <a:pt x="0" y="1"/>
                    <a:pt x="1" y="0"/>
                    <a:pt x="2" y="0"/>
                  </a:cubicBezTo>
                  <a:cubicBezTo>
                    <a:pt x="100" y="0"/>
                    <a:pt x="100" y="0"/>
                    <a:pt x="100" y="0"/>
                  </a:cubicBezTo>
                  <a:cubicBezTo>
                    <a:pt x="101" y="0"/>
                    <a:pt x="102" y="1"/>
                    <a:pt x="102" y="1"/>
                  </a:cubicBezTo>
                  <a:cubicBezTo>
                    <a:pt x="102" y="2"/>
                    <a:pt x="101" y="3"/>
                    <a:pt x="100" y="3"/>
                  </a:cubicBezTo>
                </a:path>
              </a:pathLst>
            </a:custGeom>
            <a:grpFill/>
            <a:ln>
              <a:noFill/>
            </a:ln>
          </p:spPr>
          <p:txBody>
            <a:bodyPr vert="horz" wrap="square" lIns="91440" tIns="45720" rIns="91440" bIns="45720" numCol="1" anchor="t" anchorCtr="0" compatLnSpc="1">
              <a:prstTxWarp prst="textNoShape">
                <a:avLst/>
              </a:prstTxWarp>
            </a:bodyPr>
            <a:lstStyle/>
            <a:p>
              <a:endParaRPr lang="en-AU"/>
            </a:p>
          </p:txBody>
        </p:sp>
        <p:sp>
          <p:nvSpPr>
            <p:cNvPr id="15" name="Freeform 12"/>
            <p:cNvSpPr>
              <a:spLocks/>
            </p:cNvSpPr>
            <p:nvPr/>
          </p:nvSpPr>
          <p:spPr bwMode="auto">
            <a:xfrm>
              <a:off x="7458075" y="4176713"/>
              <a:ext cx="239713" cy="11113"/>
            </a:xfrm>
            <a:custGeom>
              <a:avLst/>
              <a:gdLst>
                <a:gd name="T0" fmla="*/ 62 w 64"/>
                <a:gd name="T1" fmla="*/ 3 h 3"/>
                <a:gd name="T2" fmla="*/ 2 w 64"/>
                <a:gd name="T3" fmla="*/ 3 h 3"/>
                <a:gd name="T4" fmla="*/ 0 w 64"/>
                <a:gd name="T5" fmla="*/ 1 h 3"/>
                <a:gd name="T6" fmla="*/ 2 w 64"/>
                <a:gd name="T7" fmla="*/ 0 h 3"/>
                <a:gd name="T8" fmla="*/ 62 w 64"/>
                <a:gd name="T9" fmla="*/ 0 h 3"/>
                <a:gd name="T10" fmla="*/ 64 w 64"/>
                <a:gd name="T11" fmla="*/ 1 h 3"/>
                <a:gd name="T12" fmla="*/ 62 w 6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4" h="3">
                  <a:moveTo>
                    <a:pt x="62" y="3"/>
                  </a:moveTo>
                  <a:cubicBezTo>
                    <a:pt x="2" y="3"/>
                    <a:pt x="2" y="3"/>
                    <a:pt x="2" y="3"/>
                  </a:cubicBezTo>
                  <a:cubicBezTo>
                    <a:pt x="1" y="3"/>
                    <a:pt x="0" y="2"/>
                    <a:pt x="0" y="1"/>
                  </a:cubicBezTo>
                  <a:cubicBezTo>
                    <a:pt x="0" y="1"/>
                    <a:pt x="1" y="0"/>
                    <a:pt x="2" y="0"/>
                  </a:cubicBezTo>
                  <a:cubicBezTo>
                    <a:pt x="62" y="0"/>
                    <a:pt x="62" y="0"/>
                    <a:pt x="62" y="0"/>
                  </a:cubicBezTo>
                  <a:cubicBezTo>
                    <a:pt x="63" y="0"/>
                    <a:pt x="64" y="1"/>
                    <a:pt x="64" y="1"/>
                  </a:cubicBezTo>
                  <a:cubicBezTo>
                    <a:pt x="64" y="2"/>
                    <a:pt x="63" y="3"/>
                    <a:pt x="62" y="3"/>
                  </a:cubicBezTo>
                </a:path>
              </a:pathLst>
            </a:custGeom>
            <a:grpFill/>
            <a:ln>
              <a:noFill/>
            </a:ln>
          </p:spPr>
          <p:txBody>
            <a:bodyPr vert="horz" wrap="square" lIns="91440" tIns="45720" rIns="91440" bIns="45720" numCol="1" anchor="t" anchorCtr="0" compatLnSpc="1">
              <a:prstTxWarp prst="textNoShape">
                <a:avLst/>
              </a:prstTxWarp>
            </a:bodyPr>
            <a:lstStyle/>
            <a:p>
              <a:endParaRPr lang="en-AU"/>
            </a:p>
          </p:txBody>
        </p:sp>
        <p:sp>
          <p:nvSpPr>
            <p:cNvPr id="16" name="Freeform 13"/>
            <p:cNvSpPr>
              <a:spLocks noEditPoints="1"/>
            </p:cNvSpPr>
            <p:nvPr/>
          </p:nvSpPr>
          <p:spPr bwMode="auto">
            <a:xfrm>
              <a:off x="7491413" y="3756026"/>
              <a:ext cx="292100" cy="90488"/>
            </a:xfrm>
            <a:custGeom>
              <a:avLst/>
              <a:gdLst>
                <a:gd name="T0" fmla="*/ 5 w 78"/>
                <a:gd name="T1" fmla="*/ 3 h 24"/>
                <a:gd name="T2" fmla="*/ 3 w 78"/>
                <a:gd name="T3" fmla="*/ 6 h 24"/>
                <a:gd name="T4" fmla="*/ 3 w 78"/>
                <a:gd name="T5" fmla="*/ 18 h 24"/>
                <a:gd name="T6" fmla="*/ 5 w 78"/>
                <a:gd name="T7" fmla="*/ 21 h 24"/>
                <a:gd name="T8" fmla="*/ 72 w 78"/>
                <a:gd name="T9" fmla="*/ 21 h 24"/>
                <a:gd name="T10" fmla="*/ 75 w 78"/>
                <a:gd name="T11" fmla="*/ 18 h 24"/>
                <a:gd name="T12" fmla="*/ 75 w 78"/>
                <a:gd name="T13" fmla="*/ 6 h 24"/>
                <a:gd name="T14" fmla="*/ 72 w 78"/>
                <a:gd name="T15" fmla="*/ 3 h 24"/>
                <a:gd name="T16" fmla="*/ 5 w 78"/>
                <a:gd name="T17" fmla="*/ 3 h 24"/>
                <a:gd name="T18" fmla="*/ 72 w 78"/>
                <a:gd name="T19" fmla="*/ 24 h 24"/>
                <a:gd name="T20" fmla="*/ 5 w 78"/>
                <a:gd name="T21" fmla="*/ 24 h 24"/>
                <a:gd name="T22" fmla="*/ 0 w 78"/>
                <a:gd name="T23" fmla="*/ 18 h 24"/>
                <a:gd name="T24" fmla="*/ 0 w 78"/>
                <a:gd name="T25" fmla="*/ 6 h 24"/>
                <a:gd name="T26" fmla="*/ 5 w 78"/>
                <a:gd name="T27" fmla="*/ 0 h 24"/>
                <a:gd name="T28" fmla="*/ 72 w 78"/>
                <a:gd name="T29" fmla="*/ 0 h 24"/>
                <a:gd name="T30" fmla="*/ 78 w 78"/>
                <a:gd name="T31" fmla="*/ 6 h 24"/>
                <a:gd name="T32" fmla="*/ 78 w 78"/>
                <a:gd name="T33" fmla="*/ 18 h 24"/>
                <a:gd name="T34" fmla="*/ 72 w 78"/>
                <a:gd name="T3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8" h="24">
                  <a:moveTo>
                    <a:pt x="5" y="3"/>
                  </a:moveTo>
                  <a:cubicBezTo>
                    <a:pt x="4" y="3"/>
                    <a:pt x="3" y="4"/>
                    <a:pt x="3" y="6"/>
                  </a:cubicBezTo>
                  <a:cubicBezTo>
                    <a:pt x="3" y="18"/>
                    <a:pt x="3" y="18"/>
                    <a:pt x="3" y="18"/>
                  </a:cubicBezTo>
                  <a:cubicBezTo>
                    <a:pt x="3" y="20"/>
                    <a:pt x="4" y="21"/>
                    <a:pt x="5" y="21"/>
                  </a:cubicBezTo>
                  <a:cubicBezTo>
                    <a:pt x="72" y="21"/>
                    <a:pt x="72" y="21"/>
                    <a:pt x="72" y="21"/>
                  </a:cubicBezTo>
                  <a:cubicBezTo>
                    <a:pt x="74" y="21"/>
                    <a:pt x="75" y="20"/>
                    <a:pt x="75" y="18"/>
                  </a:cubicBezTo>
                  <a:cubicBezTo>
                    <a:pt x="75" y="6"/>
                    <a:pt x="75" y="6"/>
                    <a:pt x="75" y="6"/>
                  </a:cubicBezTo>
                  <a:cubicBezTo>
                    <a:pt x="75" y="4"/>
                    <a:pt x="74" y="3"/>
                    <a:pt x="72" y="3"/>
                  </a:cubicBezTo>
                  <a:lnTo>
                    <a:pt x="5" y="3"/>
                  </a:lnTo>
                  <a:close/>
                  <a:moveTo>
                    <a:pt x="72" y="24"/>
                  </a:moveTo>
                  <a:cubicBezTo>
                    <a:pt x="5" y="24"/>
                    <a:pt x="5" y="24"/>
                    <a:pt x="5" y="24"/>
                  </a:cubicBezTo>
                  <a:cubicBezTo>
                    <a:pt x="2" y="24"/>
                    <a:pt x="0" y="21"/>
                    <a:pt x="0" y="18"/>
                  </a:cubicBezTo>
                  <a:cubicBezTo>
                    <a:pt x="0" y="6"/>
                    <a:pt x="0" y="6"/>
                    <a:pt x="0" y="6"/>
                  </a:cubicBezTo>
                  <a:cubicBezTo>
                    <a:pt x="0" y="3"/>
                    <a:pt x="2" y="0"/>
                    <a:pt x="5" y="0"/>
                  </a:cubicBezTo>
                  <a:cubicBezTo>
                    <a:pt x="72" y="0"/>
                    <a:pt x="72" y="0"/>
                    <a:pt x="72" y="0"/>
                  </a:cubicBezTo>
                  <a:cubicBezTo>
                    <a:pt x="76" y="0"/>
                    <a:pt x="78" y="3"/>
                    <a:pt x="78" y="6"/>
                  </a:cubicBezTo>
                  <a:cubicBezTo>
                    <a:pt x="78" y="18"/>
                    <a:pt x="78" y="18"/>
                    <a:pt x="78" y="18"/>
                  </a:cubicBezTo>
                  <a:cubicBezTo>
                    <a:pt x="78" y="21"/>
                    <a:pt x="76" y="24"/>
                    <a:pt x="72" y="24"/>
                  </a:cubicBezTo>
                </a:path>
              </a:pathLst>
            </a:custGeom>
            <a:grpFill/>
            <a:ln>
              <a:noFill/>
            </a:ln>
          </p:spPr>
          <p:txBody>
            <a:bodyPr vert="horz" wrap="square" lIns="91440" tIns="45720" rIns="91440" bIns="45720" numCol="1" anchor="t" anchorCtr="0" compatLnSpc="1">
              <a:prstTxWarp prst="textNoShape">
                <a:avLst/>
              </a:prstTxWarp>
            </a:bodyPr>
            <a:lstStyle/>
            <a:p>
              <a:endParaRPr lang="en-AU"/>
            </a:p>
          </p:txBody>
        </p:sp>
        <p:sp>
          <p:nvSpPr>
            <p:cNvPr id="17" name="Freeform 14"/>
            <p:cNvSpPr>
              <a:spLocks noEditPoints="1"/>
            </p:cNvSpPr>
            <p:nvPr/>
          </p:nvSpPr>
          <p:spPr bwMode="auto">
            <a:xfrm>
              <a:off x="7686675" y="4138613"/>
              <a:ext cx="85725" cy="161925"/>
            </a:xfrm>
            <a:custGeom>
              <a:avLst/>
              <a:gdLst>
                <a:gd name="T0" fmla="*/ 3 w 23"/>
                <a:gd name="T1" fmla="*/ 3 h 43"/>
                <a:gd name="T2" fmla="*/ 3 w 23"/>
                <a:gd name="T3" fmla="*/ 38 h 43"/>
                <a:gd name="T4" fmla="*/ 10 w 23"/>
                <a:gd name="T5" fmla="*/ 32 h 43"/>
                <a:gd name="T6" fmla="*/ 12 w 23"/>
                <a:gd name="T7" fmla="*/ 32 h 43"/>
                <a:gd name="T8" fmla="*/ 20 w 23"/>
                <a:gd name="T9" fmla="*/ 38 h 43"/>
                <a:gd name="T10" fmla="*/ 20 w 23"/>
                <a:gd name="T11" fmla="*/ 3 h 43"/>
                <a:gd name="T12" fmla="*/ 3 w 23"/>
                <a:gd name="T13" fmla="*/ 3 h 43"/>
                <a:gd name="T14" fmla="*/ 1 w 23"/>
                <a:gd name="T15" fmla="*/ 43 h 43"/>
                <a:gd name="T16" fmla="*/ 1 w 23"/>
                <a:gd name="T17" fmla="*/ 42 h 43"/>
                <a:gd name="T18" fmla="*/ 0 w 23"/>
                <a:gd name="T19" fmla="*/ 41 h 43"/>
                <a:gd name="T20" fmla="*/ 0 w 23"/>
                <a:gd name="T21" fmla="*/ 2 h 43"/>
                <a:gd name="T22" fmla="*/ 1 w 23"/>
                <a:gd name="T23" fmla="*/ 0 h 43"/>
                <a:gd name="T24" fmla="*/ 21 w 23"/>
                <a:gd name="T25" fmla="*/ 0 h 43"/>
                <a:gd name="T26" fmla="*/ 23 w 23"/>
                <a:gd name="T27" fmla="*/ 2 h 43"/>
                <a:gd name="T28" fmla="*/ 23 w 23"/>
                <a:gd name="T29" fmla="*/ 41 h 43"/>
                <a:gd name="T30" fmla="*/ 22 w 23"/>
                <a:gd name="T31" fmla="*/ 42 h 43"/>
                <a:gd name="T32" fmla="*/ 20 w 23"/>
                <a:gd name="T33" fmla="*/ 42 h 43"/>
                <a:gd name="T34" fmla="*/ 11 w 23"/>
                <a:gd name="T35" fmla="*/ 35 h 43"/>
                <a:gd name="T36" fmla="*/ 2 w 23"/>
                <a:gd name="T37" fmla="*/ 42 h 43"/>
                <a:gd name="T38" fmla="*/ 1 w 23"/>
                <a:gd name="T3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43">
                  <a:moveTo>
                    <a:pt x="3" y="3"/>
                  </a:moveTo>
                  <a:cubicBezTo>
                    <a:pt x="3" y="38"/>
                    <a:pt x="3" y="38"/>
                    <a:pt x="3" y="38"/>
                  </a:cubicBezTo>
                  <a:cubicBezTo>
                    <a:pt x="10" y="32"/>
                    <a:pt x="10" y="32"/>
                    <a:pt x="10" y="32"/>
                  </a:cubicBezTo>
                  <a:cubicBezTo>
                    <a:pt x="11" y="32"/>
                    <a:pt x="12" y="32"/>
                    <a:pt x="12" y="32"/>
                  </a:cubicBezTo>
                  <a:cubicBezTo>
                    <a:pt x="20" y="38"/>
                    <a:pt x="20" y="38"/>
                    <a:pt x="20" y="38"/>
                  </a:cubicBezTo>
                  <a:cubicBezTo>
                    <a:pt x="20" y="3"/>
                    <a:pt x="20" y="3"/>
                    <a:pt x="20" y="3"/>
                  </a:cubicBezTo>
                  <a:lnTo>
                    <a:pt x="3" y="3"/>
                  </a:lnTo>
                  <a:close/>
                  <a:moveTo>
                    <a:pt x="1" y="43"/>
                  </a:moveTo>
                  <a:cubicBezTo>
                    <a:pt x="1" y="43"/>
                    <a:pt x="1" y="43"/>
                    <a:pt x="1" y="42"/>
                  </a:cubicBezTo>
                  <a:cubicBezTo>
                    <a:pt x="0" y="42"/>
                    <a:pt x="0" y="42"/>
                    <a:pt x="0" y="41"/>
                  </a:cubicBezTo>
                  <a:cubicBezTo>
                    <a:pt x="0" y="2"/>
                    <a:pt x="0" y="2"/>
                    <a:pt x="0" y="2"/>
                  </a:cubicBezTo>
                  <a:cubicBezTo>
                    <a:pt x="0" y="1"/>
                    <a:pt x="0" y="0"/>
                    <a:pt x="1" y="0"/>
                  </a:cubicBezTo>
                  <a:cubicBezTo>
                    <a:pt x="21" y="0"/>
                    <a:pt x="21" y="0"/>
                    <a:pt x="21" y="0"/>
                  </a:cubicBezTo>
                  <a:cubicBezTo>
                    <a:pt x="22" y="0"/>
                    <a:pt x="23" y="1"/>
                    <a:pt x="23" y="2"/>
                  </a:cubicBezTo>
                  <a:cubicBezTo>
                    <a:pt x="23" y="41"/>
                    <a:pt x="23" y="41"/>
                    <a:pt x="23" y="41"/>
                  </a:cubicBezTo>
                  <a:cubicBezTo>
                    <a:pt x="23" y="42"/>
                    <a:pt x="22" y="42"/>
                    <a:pt x="22" y="42"/>
                  </a:cubicBezTo>
                  <a:cubicBezTo>
                    <a:pt x="21" y="43"/>
                    <a:pt x="21" y="43"/>
                    <a:pt x="20" y="42"/>
                  </a:cubicBezTo>
                  <a:cubicBezTo>
                    <a:pt x="11" y="35"/>
                    <a:pt x="11" y="35"/>
                    <a:pt x="11" y="35"/>
                  </a:cubicBezTo>
                  <a:cubicBezTo>
                    <a:pt x="2" y="42"/>
                    <a:pt x="2" y="42"/>
                    <a:pt x="2" y="42"/>
                  </a:cubicBezTo>
                  <a:cubicBezTo>
                    <a:pt x="2" y="42"/>
                    <a:pt x="2" y="43"/>
                    <a:pt x="1" y="43"/>
                  </a:cubicBezTo>
                </a:path>
              </a:pathLst>
            </a:custGeom>
            <a:grpFill/>
            <a:ln>
              <a:noFill/>
            </a:ln>
          </p:spPr>
          <p:txBody>
            <a:bodyPr vert="horz" wrap="square" lIns="91440" tIns="45720" rIns="91440" bIns="45720" numCol="1" anchor="t" anchorCtr="0" compatLnSpc="1">
              <a:prstTxWarp prst="textNoShape">
                <a:avLst/>
              </a:prstTxWarp>
            </a:bodyPr>
            <a:lstStyle/>
            <a:p>
              <a:endParaRPr lang="en-AU"/>
            </a:p>
          </p:txBody>
        </p:sp>
      </p:grpSp>
      <p:pic>
        <p:nvPicPr>
          <p:cNvPr id="3074" name="Picture 2" descr="C:\Users\pdavis14\Desktop\STEM\wolfe_we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3377" y="2481250"/>
            <a:ext cx="4536430" cy="2264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682548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624536D-FED3-495B-B3FE-54ED69616E8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25</a:t>
            </a:fld>
            <a:endParaRPr lang="en-AU"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07704" y="422841"/>
            <a:ext cx="6004743" cy="45035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quot;No&quot; Symbol 8"/>
          <p:cNvSpPr/>
          <p:nvPr/>
        </p:nvSpPr>
        <p:spPr>
          <a:xfrm>
            <a:off x="850711" y="670972"/>
            <a:ext cx="4802585" cy="3580024"/>
          </a:xfrm>
          <a:prstGeom prst="noSmoking">
            <a:avLst>
              <a:gd name="adj" fmla="val 512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200" dirty="0" smtClean="0">
              <a:solidFill>
                <a:schemeClr val="tx1"/>
              </a:solidFill>
            </a:endParaRPr>
          </a:p>
        </p:txBody>
      </p:sp>
    </p:spTree>
    <p:extLst>
      <p:ext uri="{BB962C8B-B14F-4D97-AF65-F5344CB8AC3E}">
        <p14:creationId xmlns:p14="http://schemas.microsoft.com/office/powerpoint/2010/main" val="413555584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WHY IS IT SO?</a:t>
            </a:r>
            <a:endParaRPr lang="en-AU" b="1" dirty="0"/>
          </a:p>
        </p:txBody>
      </p:sp>
      <p:sp>
        <p:nvSpPr>
          <p:cNvPr id="4" name="Date Placeholder 3"/>
          <p:cNvSpPr>
            <a:spLocks noGrp="1"/>
          </p:cNvSpPr>
          <p:nvPr>
            <p:ph type="dt" sz="half" idx="10"/>
          </p:nvPr>
        </p:nvSpPr>
        <p:spPr/>
        <p:txBody>
          <a:bodyPr/>
          <a:lstStyle/>
          <a:p>
            <a:fld id="{486CE74F-C2F5-4075-B958-FFE3174EE3A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26</a:t>
            </a:fld>
            <a:endParaRPr lang="en-AU"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472" y="1131590"/>
            <a:ext cx="2361728" cy="3532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1214098"/>
            <a:ext cx="3258319" cy="3500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009670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b="1" dirty="0" smtClean="0">
                <a:latin typeface="+mn-lt"/>
              </a:rPr>
              <a:t>Physiology</a:t>
            </a:r>
            <a:endParaRPr lang="en-AU" b="1" dirty="0">
              <a:latin typeface="+mn-lt"/>
            </a:endParaRPr>
          </a:p>
        </p:txBody>
      </p:sp>
      <p:sp>
        <p:nvSpPr>
          <p:cNvPr id="4" name="Date Placeholder 3"/>
          <p:cNvSpPr>
            <a:spLocks noGrp="1"/>
          </p:cNvSpPr>
          <p:nvPr>
            <p:ph type="dt" sz="half" idx="10"/>
          </p:nvPr>
        </p:nvSpPr>
        <p:spPr/>
        <p:txBody>
          <a:bodyPr/>
          <a:lstStyle/>
          <a:p>
            <a:fld id="{4F738D1B-B7CB-48AB-828E-3BBC5D4A4907}"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27</a:t>
            </a:fld>
            <a:endParaRPr lang="en-AU" dirty="0"/>
          </a:p>
        </p:txBody>
      </p:sp>
      <p:grpSp>
        <p:nvGrpSpPr>
          <p:cNvPr id="13" name="Group 12"/>
          <p:cNvGrpSpPr>
            <a:grpSpLocks noChangeAspect="1"/>
          </p:cNvGrpSpPr>
          <p:nvPr/>
        </p:nvGrpSpPr>
        <p:grpSpPr>
          <a:xfrm>
            <a:off x="1326736" y="3815989"/>
            <a:ext cx="576000" cy="371305"/>
            <a:chOff x="5503863" y="2646363"/>
            <a:chExt cx="576262" cy="371476"/>
          </a:xfrm>
          <a:solidFill>
            <a:schemeClr val="bg1"/>
          </a:solidFill>
        </p:grpSpPr>
        <p:sp>
          <p:nvSpPr>
            <p:cNvPr id="14"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15"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16"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17"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cxnSp>
        <p:nvCxnSpPr>
          <p:cNvPr id="11" name="Straight Connector 10"/>
          <p:cNvCxnSpPr>
            <a:cxnSpLocks noChangeAspect="1"/>
          </p:cNvCxnSpPr>
          <p:nvPr/>
        </p:nvCxnSpPr>
        <p:spPr>
          <a:xfrm>
            <a:off x="4306175" y="1635646"/>
            <a:ext cx="5434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cxnSpLocks noChangeAspect="1"/>
          </p:cNvCxnSpPr>
          <p:nvPr/>
        </p:nvCxnSpPr>
        <p:spPr>
          <a:xfrm>
            <a:off x="4306175" y="3021100"/>
            <a:ext cx="5434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7356804" y="3767759"/>
            <a:ext cx="359058" cy="510238"/>
            <a:chOff x="7416800" y="3700463"/>
            <a:chExt cx="422276" cy="600075"/>
          </a:xfrm>
        </p:grpSpPr>
        <p:sp>
          <p:nvSpPr>
            <p:cNvPr id="24" name="Freeform 8"/>
            <p:cNvSpPr>
              <a:spLocks/>
            </p:cNvSpPr>
            <p:nvPr/>
          </p:nvSpPr>
          <p:spPr bwMode="auto">
            <a:xfrm>
              <a:off x="7761288" y="4176713"/>
              <a:ext cx="77788" cy="11113"/>
            </a:xfrm>
            <a:custGeom>
              <a:avLst/>
              <a:gdLst>
                <a:gd name="T0" fmla="*/ 19 w 21"/>
                <a:gd name="T1" fmla="*/ 3 h 3"/>
                <a:gd name="T2" fmla="*/ 1 w 21"/>
                <a:gd name="T3" fmla="*/ 3 h 3"/>
                <a:gd name="T4" fmla="*/ 0 w 21"/>
                <a:gd name="T5" fmla="*/ 1 h 3"/>
                <a:gd name="T6" fmla="*/ 1 w 21"/>
                <a:gd name="T7" fmla="*/ 0 h 3"/>
                <a:gd name="T8" fmla="*/ 19 w 21"/>
                <a:gd name="T9" fmla="*/ 0 h 3"/>
                <a:gd name="T10" fmla="*/ 21 w 21"/>
                <a:gd name="T11" fmla="*/ 1 h 3"/>
                <a:gd name="T12" fmla="*/ 19 w 2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1" h="3">
                  <a:moveTo>
                    <a:pt x="19" y="3"/>
                  </a:moveTo>
                  <a:cubicBezTo>
                    <a:pt x="1" y="3"/>
                    <a:pt x="1" y="3"/>
                    <a:pt x="1" y="3"/>
                  </a:cubicBezTo>
                  <a:cubicBezTo>
                    <a:pt x="0" y="3"/>
                    <a:pt x="0" y="2"/>
                    <a:pt x="0" y="1"/>
                  </a:cubicBezTo>
                  <a:cubicBezTo>
                    <a:pt x="0" y="1"/>
                    <a:pt x="0" y="0"/>
                    <a:pt x="1" y="0"/>
                  </a:cubicBezTo>
                  <a:cubicBezTo>
                    <a:pt x="19" y="0"/>
                    <a:pt x="19" y="0"/>
                    <a:pt x="19" y="0"/>
                  </a:cubicBezTo>
                  <a:cubicBezTo>
                    <a:pt x="20" y="0"/>
                    <a:pt x="21" y="1"/>
                    <a:pt x="21" y="1"/>
                  </a:cubicBezTo>
                  <a:cubicBezTo>
                    <a:pt x="21" y="2"/>
                    <a:pt x="20" y="3"/>
                    <a:pt x="19" y="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25" name="Freeform 9"/>
            <p:cNvSpPr>
              <a:spLocks/>
            </p:cNvSpPr>
            <p:nvPr/>
          </p:nvSpPr>
          <p:spPr bwMode="auto">
            <a:xfrm>
              <a:off x="7416800" y="3700463"/>
              <a:ext cx="422275" cy="468313"/>
            </a:xfrm>
            <a:custGeom>
              <a:avLst/>
              <a:gdLst>
                <a:gd name="T0" fmla="*/ 1 w 113"/>
                <a:gd name="T1" fmla="*/ 125 h 125"/>
                <a:gd name="T2" fmla="*/ 0 w 113"/>
                <a:gd name="T3" fmla="*/ 123 h 125"/>
                <a:gd name="T4" fmla="*/ 0 w 113"/>
                <a:gd name="T5" fmla="*/ 17 h 125"/>
                <a:gd name="T6" fmla="*/ 18 w 113"/>
                <a:gd name="T7" fmla="*/ 0 h 125"/>
                <a:gd name="T8" fmla="*/ 111 w 113"/>
                <a:gd name="T9" fmla="*/ 0 h 125"/>
                <a:gd name="T10" fmla="*/ 113 w 113"/>
                <a:gd name="T11" fmla="*/ 1 h 125"/>
                <a:gd name="T12" fmla="*/ 113 w 113"/>
                <a:gd name="T13" fmla="*/ 107 h 125"/>
                <a:gd name="T14" fmla="*/ 111 w 113"/>
                <a:gd name="T15" fmla="*/ 109 h 125"/>
                <a:gd name="T16" fmla="*/ 110 w 113"/>
                <a:gd name="T17" fmla="*/ 107 h 125"/>
                <a:gd name="T18" fmla="*/ 110 w 113"/>
                <a:gd name="T19" fmla="*/ 2 h 125"/>
                <a:gd name="T20" fmla="*/ 18 w 113"/>
                <a:gd name="T21" fmla="*/ 2 h 125"/>
                <a:gd name="T22" fmla="*/ 3 w 113"/>
                <a:gd name="T23" fmla="*/ 17 h 125"/>
                <a:gd name="T24" fmla="*/ 3 w 113"/>
                <a:gd name="T25" fmla="*/ 123 h 125"/>
                <a:gd name="T26" fmla="*/ 1 w 113"/>
                <a:gd name="T27"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 h="125">
                  <a:moveTo>
                    <a:pt x="1" y="125"/>
                  </a:moveTo>
                  <a:cubicBezTo>
                    <a:pt x="1" y="125"/>
                    <a:pt x="0" y="124"/>
                    <a:pt x="0" y="123"/>
                  </a:cubicBezTo>
                  <a:cubicBezTo>
                    <a:pt x="0" y="17"/>
                    <a:pt x="0" y="17"/>
                    <a:pt x="0" y="17"/>
                  </a:cubicBezTo>
                  <a:cubicBezTo>
                    <a:pt x="0" y="7"/>
                    <a:pt x="8" y="0"/>
                    <a:pt x="18" y="0"/>
                  </a:cubicBezTo>
                  <a:cubicBezTo>
                    <a:pt x="111" y="0"/>
                    <a:pt x="111" y="0"/>
                    <a:pt x="111" y="0"/>
                  </a:cubicBezTo>
                  <a:cubicBezTo>
                    <a:pt x="112" y="0"/>
                    <a:pt x="113" y="0"/>
                    <a:pt x="113" y="1"/>
                  </a:cubicBezTo>
                  <a:cubicBezTo>
                    <a:pt x="113" y="107"/>
                    <a:pt x="113" y="107"/>
                    <a:pt x="113" y="107"/>
                  </a:cubicBezTo>
                  <a:cubicBezTo>
                    <a:pt x="113" y="108"/>
                    <a:pt x="112" y="109"/>
                    <a:pt x="111" y="109"/>
                  </a:cubicBezTo>
                  <a:cubicBezTo>
                    <a:pt x="111" y="109"/>
                    <a:pt x="110" y="108"/>
                    <a:pt x="110" y="107"/>
                  </a:cubicBezTo>
                  <a:cubicBezTo>
                    <a:pt x="110" y="2"/>
                    <a:pt x="110" y="2"/>
                    <a:pt x="110" y="2"/>
                  </a:cubicBezTo>
                  <a:cubicBezTo>
                    <a:pt x="18" y="2"/>
                    <a:pt x="18" y="2"/>
                    <a:pt x="18" y="2"/>
                  </a:cubicBezTo>
                  <a:cubicBezTo>
                    <a:pt x="9" y="2"/>
                    <a:pt x="3" y="9"/>
                    <a:pt x="3" y="17"/>
                  </a:cubicBezTo>
                  <a:cubicBezTo>
                    <a:pt x="3" y="123"/>
                    <a:pt x="3" y="123"/>
                    <a:pt x="3" y="123"/>
                  </a:cubicBezTo>
                  <a:cubicBezTo>
                    <a:pt x="3" y="124"/>
                    <a:pt x="2" y="125"/>
                    <a:pt x="1" y="12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26" name="Freeform 10"/>
            <p:cNvSpPr>
              <a:spLocks/>
            </p:cNvSpPr>
            <p:nvPr/>
          </p:nvSpPr>
          <p:spPr bwMode="auto">
            <a:xfrm>
              <a:off x="7416800" y="4097338"/>
              <a:ext cx="422275" cy="131763"/>
            </a:xfrm>
            <a:custGeom>
              <a:avLst/>
              <a:gdLst>
                <a:gd name="T0" fmla="*/ 111 w 113"/>
                <a:gd name="T1" fmla="*/ 35 h 35"/>
                <a:gd name="T2" fmla="*/ 93 w 113"/>
                <a:gd name="T3" fmla="*/ 35 h 35"/>
                <a:gd name="T4" fmla="*/ 92 w 113"/>
                <a:gd name="T5" fmla="*/ 34 h 35"/>
                <a:gd name="T6" fmla="*/ 93 w 113"/>
                <a:gd name="T7" fmla="*/ 32 h 35"/>
                <a:gd name="T8" fmla="*/ 110 w 113"/>
                <a:gd name="T9" fmla="*/ 32 h 35"/>
                <a:gd name="T10" fmla="*/ 110 w 113"/>
                <a:gd name="T11" fmla="*/ 3 h 35"/>
                <a:gd name="T12" fmla="*/ 18 w 113"/>
                <a:gd name="T13" fmla="*/ 3 h 35"/>
                <a:gd name="T14" fmla="*/ 3 w 113"/>
                <a:gd name="T15" fmla="*/ 17 h 35"/>
                <a:gd name="T16" fmla="*/ 18 w 113"/>
                <a:gd name="T17" fmla="*/ 32 h 35"/>
                <a:gd name="T18" fmla="*/ 73 w 113"/>
                <a:gd name="T19" fmla="*/ 32 h 35"/>
                <a:gd name="T20" fmla="*/ 75 w 113"/>
                <a:gd name="T21" fmla="*/ 34 h 35"/>
                <a:gd name="T22" fmla="*/ 73 w 113"/>
                <a:gd name="T23" fmla="*/ 35 h 35"/>
                <a:gd name="T24" fmla="*/ 18 w 113"/>
                <a:gd name="T25" fmla="*/ 35 h 35"/>
                <a:gd name="T26" fmla="*/ 0 w 113"/>
                <a:gd name="T27" fmla="*/ 17 h 35"/>
                <a:gd name="T28" fmla="*/ 18 w 113"/>
                <a:gd name="T29" fmla="*/ 0 h 35"/>
                <a:gd name="T30" fmla="*/ 111 w 113"/>
                <a:gd name="T31" fmla="*/ 0 h 35"/>
                <a:gd name="T32" fmla="*/ 113 w 113"/>
                <a:gd name="T33" fmla="*/ 1 h 35"/>
                <a:gd name="T34" fmla="*/ 113 w 113"/>
                <a:gd name="T35" fmla="*/ 34 h 35"/>
                <a:gd name="T36" fmla="*/ 111 w 113"/>
                <a:gd name="T3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35">
                  <a:moveTo>
                    <a:pt x="111" y="35"/>
                  </a:moveTo>
                  <a:cubicBezTo>
                    <a:pt x="93" y="35"/>
                    <a:pt x="93" y="35"/>
                    <a:pt x="93" y="35"/>
                  </a:cubicBezTo>
                  <a:cubicBezTo>
                    <a:pt x="92" y="35"/>
                    <a:pt x="92" y="34"/>
                    <a:pt x="92" y="34"/>
                  </a:cubicBezTo>
                  <a:cubicBezTo>
                    <a:pt x="92" y="33"/>
                    <a:pt x="92" y="32"/>
                    <a:pt x="93" y="32"/>
                  </a:cubicBezTo>
                  <a:cubicBezTo>
                    <a:pt x="110" y="32"/>
                    <a:pt x="110" y="32"/>
                    <a:pt x="110" y="32"/>
                  </a:cubicBezTo>
                  <a:cubicBezTo>
                    <a:pt x="110" y="3"/>
                    <a:pt x="110" y="3"/>
                    <a:pt x="110" y="3"/>
                  </a:cubicBezTo>
                  <a:cubicBezTo>
                    <a:pt x="18" y="3"/>
                    <a:pt x="18" y="3"/>
                    <a:pt x="18" y="3"/>
                  </a:cubicBezTo>
                  <a:cubicBezTo>
                    <a:pt x="9" y="3"/>
                    <a:pt x="3" y="9"/>
                    <a:pt x="3" y="17"/>
                  </a:cubicBezTo>
                  <a:cubicBezTo>
                    <a:pt x="3" y="26"/>
                    <a:pt x="9" y="32"/>
                    <a:pt x="18" y="32"/>
                  </a:cubicBezTo>
                  <a:cubicBezTo>
                    <a:pt x="73" y="32"/>
                    <a:pt x="73" y="32"/>
                    <a:pt x="73" y="32"/>
                  </a:cubicBezTo>
                  <a:cubicBezTo>
                    <a:pt x="74" y="32"/>
                    <a:pt x="75" y="33"/>
                    <a:pt x="75" y="34"/>
                  </a:cubicBezTo>
                  <a:cubicBezTo>
                    <a:pt x="75" y="34"/>
                    <a:pt x="74" y="35"/>
                    <a:pt x="73" y="35"/>
                  </a:cubicBezTo>
                  <a:cubicBezTo>
                    <a:pt x="18" y="35"/>
                    <a:pt x="18" y="35"/>
                    <a:pt x="18" y="35"/>
                  </a:cubicBezTo>
                  <a:cubicBezTo>
                    <a:pt x="8" y="35"/>
                    <a:pt x="0" y="27"/>
                    <a:pt x="0" y="17"/>
                  </a:cubicBezTo>
                  <a:cubicBezTo>
                    <a:pt x="0" y="8"/>
                    <a:pt x="8" y="0"/>
                    <a:pt x="18" y="0"/>
                  </a:cubicBezTo>
                  <a:cubicBezTo>
                    <a:pt x="111" y="0"/>
                    <a:pt x="111" y="0"/>
                    <a:pt x="111" y="0"/>
                  </a:cubicBezTo>
                  <a:cubicBezTo>
                    <a:pt x="112" y="0"/>
                    <a:pt x="113" y="1"/>
                    <a:pt x="113" y="1"/>
                  </a:cubicBezTo>
                  <a:cubicBezTo>
                    <a:pt x="113" y="34"/>
                    <a:pt x="113" y="34"/>
                    <a:pt x="113" y="34"/>
                  </a:cubicBezTo>
                  <a:cubicBezTo>
                    <a:pt x="113" y="34"/>
                    <a:pt x="112" y="35"/>
                    <a:pt x="111" y="3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27" name="Freeform 11"/>
            <p:cNvSpPr>
              <a:spLocks/>
            </p:cNvSpPr>
            <p:nvPr/>
          </p:nvSpPr>
          <p:spPr bwMode="auto">
            <a:xfrm>
              <a:off x="7458075" y="4138613"/>
              <a:ext cx="381000" cy="11113"/>
            </a:xfrm>
            <a:custGeom>
              <a:avLst/>
              <a:gdLst>
                <a:gd name="T0" fmla="*/ 100 w 102"/>
                <a:gd name="T1" fmla="*/ 3 h 3"/>
                <a:gd name="T2" fmla="*/ 2 w 102"/>
                <a:gd name="T3" fmla="*/ 3 h 3"/>
                <a:gd name="T4" fmla="*/ 0 w 102"/>
                <a:gd name="T5" fmla="*/ 1 h 3"/>
                <a:gd name="T6" fmla="*/ 2 w 102"/>
                <a:gd name="T7" fmla="*/ 0 h 3"/>
                <a:gd name="T8" fmla="*/ 100 w 102"/>
                <a:gd name="T9" fmla="*/ 0 h 3"/>
                <a:gd name="T10" fmla="*/ 102 w 102"/>
                <a:gd name="T11" fmla="*/ 1 h 3"/>
                <a:gd name="T12" fmla="*/ 100 w 10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02" h="3">
                  <a:moveTo>
                    <a:pt x="100" y="3"/>
                  </a:moveTo>
                  <a:cubicBezTo>
                    <a:pt x="2" y="3"/>
                    <a:pt x="2" y="3"/>
                    <a:pt x="2" y="3"/>
                  </a:cubicBezTo>
                  <a:cubicBezTo>
                    <a:pt x="1" y="3"/>
                    <a:pt x="0" y="2"/>
                    <a:pt x="0" y="1"/>
                  </a:cubicBezTo>
                  <a:cubicBezTo>
                    <a:pt x="0" y="1"/>
                    <a:pt x="1" y="0"/>
                    <a:pt x="2" y="0"/>
                  </a:cubicBezTo>
                  <a:cubicBezTo>
                    <a:pt x="100" y="0"/>
                    <a:pt x="100" y="0"/>
                    <a:pt x="100" y="0"/>
                  </a:cubicBezTo>
                  <a:cubicBezTo>
                    <a:pt x="101" y="0"/>
                    <a:pt x="102" y="1"/>
                    <a:pt x="102" y="1"/>
                  </a:cubicBezTo>
                  <a:cubicBezTo>
                    <a:pt x="102" y="2"/>
                    <a:pt x="101" y="3"/>
                    <a:pt x="100" y="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28" name="Freeform 12"/>
            <p:cNvSpPr>
              <a:spLocks/>
            </p:cNvSpPr>
            <p:nvPr/>
          </p:nvSpPr>
          <p:spPr bwMode="auto">
            <a:xfrm>
              <a:off x="7458075" y="4176713"/>
              <a:ext cx="239713" cy="11113"/>
            </a:xfrm>
            <a:custGeom>
              <a:avLst/>
              <a:gdLst>
                <a:gd name="T0" fmla="*/ 62 w 64"/>
                <a:gd name="T1" fmla="*/ 3 h 3"/>
                <a:gd name="T2" fmla="*/ 2 w 64"/>
                <a:gd name="T3" fmla="*/ 3 h 3"/>
                <a:gd name="T4" fmla="*/ 0 w 64"/>
                <a:gd name="T5" fmla="*/ 1 h 3"/>
                <a:gd name="T6" fmla="*/ 2 w 64"/>
                <a:gd name="T7" fmla="*/ 0 h 3"/>
                <a:gd name="T8" fmla="*/ 62 w 64"/>
                <a:gd name="T9" fmla="*/ 0 h 3"/>
                <a:gd name="T10" fmla="*/ 64 w 64"/>
                <a:gd name="T11" fmla="*/ 1 h 3"/>
                <a:gd name="T12" fmla="*/ 62 w 6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4" h="3">
                  <a:moveTo>
                    <a:pt x="62" y="3"/>
                  </a:moveTo>
                  <a:cubicBezTo>
                    <a:pt x="2" y="3"/>
                    <a:pt x="2" y="3"/>
                    <a:pt x="2" y="3"/>
                  </a:cubicBezTo>
                  <a:cubicBezTo>
                    <a:pt x="1" y="3"/>
                    <a:pt x="0" y="2"/>
                    <a:pt x="0" y="1"/>
                  </a:cubicBezTo>
                  <a:cubicBezTo>
                    <a:pt x="0" y="1"/>
                    <a:pt x="1" y="0"/>
                    <a:pt x="2" y="0"/>
                  </a:cubicBezTo>
                  <a:cubicBezTo>
                    <a:pt x="62" y="0"/>
                    <a:pt x="62" y="0"/>
                    <a:pt x="62" y="0"/>
                  </a:cubicBezTo>
                  <a:cubicBezTo>
                    <a:pt x="63" y="0"/>
                    <a:pt x="64" y="1"/>
                    <a:pt x="64" y="1"/>
                  </a:cubicBezTo>
                  <a:cubicBezTo>
                    <a:pt x="64" y="2"/>
                    <a:pt x="63" y="3"/>
                    <a:pt x="62" y="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29" name="Freeform 13"/>
            <p:cNvSpPr>
              <a:spLocks noEditPoints="1"/>
            </p:cNvSpPr>
            <p:nvPr/>
          </p:nvSpPr>
          <p:spPr bwMode="auto">
            <a:xfrm>
              <a:off x="7491413" y="3756026"/>
              <a:ext cx="292100" cy="90488"/>
            </a:xfrm>
            <a:custGeom>
              <a:avLst/>
              <a:gdLst>
                <a:gd name="T0" fmla="*/ 5 w 78"/>
                <a:gd name="T1" fmla="*/ 3 h 24"/>
                <a:gd name="T2" fmla="*/ 3 w 78"/>
                <a:gd name="T3" fmla="*/ 6 h 24"/>
                <a:gd name="T4" fmla="*/ 3 w 78"/>
                <a:gd name="T5" fmla="*/ 18 h 24"/>
                <a:gd name="T6" fmla="*/ 5 w 78"/>
                <a:gd name="T7" fmla="*/ 21 h 24"/>
                <a:gd name="T8" fmla="*/ 72 w 78"/>
                <a:gd name="T9" fmla="*/ 21 h 24"/>
                <a:gd name="T10" fmla="*/ 75 w 78"/>
                <a:gd name="T11" fmla="*/ 18 h 24"/>
                <a:gd name="T12" fmla="*/ 75 w 78"/>
                <a:gd name="T13" fmla="*/ 6 h 24"/>
                <a:gd name="T14" fmla="*/ 72 w 78"/>
                <a:gd name="T15" fmla="*/ 3 h 24"/>
                <a:gd name="T16" fmla="*/ 5 w 78"/>
                <a:gd name="T17" fmla="*/ 3 h 24"/>
                <a:gd name="T18" fmla="*/ 72 w 78"/>
                <a:gd name="T19" fmla="*/ 24 h 24"/>
                <a:gd name="T20" fmla="*/ 5 w 78"/>
                <a:gd name="T21" fmla="*/ 24 h 24"/>
                <a:gd name="T22" fmla="*/ 0 w 78"/>
                <a:gd name="T23" fmla="*/ 18 h 24"/>
                <a:gd name="T24" fmla="*/ 0 w 78"/>
                <a:gd name="T25" fmla="*/ 6 h 24"/>
                <a:gd name="T26" fmla="*/ 5 w 78"/>
                <a:gd name="T27" fmla="*/ 0 h 24"/>
                <a:gd name="T28" fmla="*/ 72 w 78"/>
                <a:gd name="T29" fmla="*/ 0 h 24"/>
                <a:gd name="T30" fmla="*/ 78 w 78"/>
                <a:gd name="T31" fmla="*/ 6 h 24"/>
                <a:gd name="T32" fmla="*/ 78 w 78"/>
                <a:gd name="T33" fmla="*/ 18 h 24"/>
                <a:gd name="T34" fmla="*/ 72 w 78"/>
                <a:gd name="T3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8" h="24">
                  <a:moveTo>
                    <a:pt x="5" y="3"/>
                  </a:moveTo>
                  <a:cubicBezTo>
                    <a:pt x="4" y="3"/>
                    <a:pt x="3" y="4"/>
                    <a:pt x="3" y="6"/>
                  </a:cubicBezTo>
                  <a:cubicBezTo>
                    <a:pt x="3" y="18"/>
                    <a:pt x="3" y="18"/>
                    <a:pt x="3" y="18"/>
                  </a:cubicBezTo>
                  <a:cubicBezTo>
                    <a:pt x="3" y="20"/>
                    <a:pt x="4" y="21"/>
                    <a:pt x="5" y="21"/>
                  </a:cubicBezTo>
                  <a:cubicBezTo>
                    <a:pt x="72" y="21"/>
                    <a:pt x="72" y="21"/>
                    <a:pt x="72" y="21"/>
                  </a:cubicBezTo>
                  <a:cubicBezTo>
                    <a:pt x="74" y="21"/>
                    <a:pt x="75" y="20"/>
                    <a:pt x="75" y="18"/>
                  </a:cubicBezTo>
                  <a:cubicBezTo>
                    <a:pt x="75" y="6"/>
                    <a:pt x="75" y="6"/>
                    <a:pt x="75" y="6"/>
                  </a:cubicBezTo>
                  <a:cubicBezTo>
                    <a:pt x="75" y="4"/>
                    <a:pt x="74" y="3"/>
                    <a:pt x="72" y="3"/>
                  </a:cubicBezTo>
                  <a:lnTo>
                    <a:pt x="5" y="3"/>
                  </a:lnTo>
                  <a:close/>
                  <a:moveTo>
                    <a:pt x="72" y="24"/>
                  </a:moveTo>
                  <a:cubicBezTo>
                    <a:pt x="5" y="24"/>
                    <a:pt x="5" y="24"/>
                    <a:pt x="5" y="24"/>
                  </a:cubicBezTo>
                  <a:cubicBezTo>
                    <a:pt x="2" y="24"/>
                    <a:pt x="0" y="21"/>
                    <a:pt x="0" y="18"/>
                  </a:cubicBezTo>
                  <a:cubicBezTo>
                    <a:pt x="0" y="6"/>
                    <a:pt x="0" y="6"/>
                    <a:pt x="0" y="6"/>
                  </a:cubicBezTo>
                  <a:cubicBezTo>
                    <a:pt x="0" y="3"/>
                    <a:pt x="2" y="0"/>
                    <a:pt x="5" y="0"/>
                  </a:cubicBezTo>
                  <a:cubicBezTo>
                    <a:pt x="72" y="0"/>
                    <a:pt x="72" y="0"/>
                    <a:pt x="72" y="0"/>
                  </a:cubicBezTo>
                  <a:cubicBezTo>
                    <a:pt x="76" y="0"/>
                    <a:pt x="78" y="3"/>
                    <a:pt x="78" y="6"/>
                  </a:cubicBezTo>
                  <a:cubicBezTo>
                    <a:pt x="78" y="18"/>
                    <a:pt x="78" y="18"/>
                    <a:pt x="78" y="18"/>
                  </a:cubicBezTo>
                  <a:cubicBezTo>
                    <a:pt x="78" y="21"/>
                    <a:pt x="76" y="24"/>
                    <a:pt x="72" y="2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30" name="Freeform 14"/>
            <p:cNvSpPr>
              <a:spLocks noEditPoints="1"/>
            </p:cNvSpPr>
            <p:nvPr/>
          </p:nvSpPr>
          <p:spPr bwMode="auto">
            <a:xfrm>
              <a:off x="7686675" y="4138613"/>
              <a:ext cx="85725" cy="161925"/>
            </a:xfrm>
            <a:custGeom>
              <a:avLst/>
              <a:gdLst>
                <a:gd name="T0" fmla="*/ 3 w 23"/>
                <a:gd name="T1" fmla="*/ 3 h 43"/>
                <a:gd name="T2" fmla="*/ 3 w 23"/>
                <a:gd name="T3" fmla="*/ 38 h 43"/>
                <a:gd name="T4" fmla="*/ 10 w 23"/>
                <a:gd name="T5" fmla="*/ 32 h 43"/>
                <a:gd name="T6" fmla="*/ 12 w 23"/>
                <a:gd name="T7" fmla="*/ 32 h 43"/>
                <a:gd name="T8" fmla="*/ 20 w 23"/>
                <a:gd name="T9" fmla="*/ 38 h 43"/>
                <a:gd name="T10" fmla="*/ 20 w 23"/>
                <a:gd name="T11" fmla="*/ 3 h 43"/>
                <a:gd name="T12" fmla="*/ 3 w 23"/>
                <a:gd name="T13" fmla="*/ 3 h 43"/>
                <a:gd name="T14" fmla="*/ 1 w 23"/>
                <a:gd name="T15" fmla="*/ 43 h 43"/>
                <a:gd name="T16" fmla="*/ 1 w 23"/>
                <a:gd name="T17" fmla="*/ 42 h 43"/>
                <a:gd name="T18" fmla="*/ 0 w 23"/>
                <a:gd name="T19" fmla="*/ 41 h 43"/>
                <a:gd name="T20" fmla="*/ 0 w 23"/>
                <a:gd name="T21" fmla="*/ 2 h 43"/>
                <a:gd name="T22" fmla="*/ 1 w 23"/>
                <a:gd name="T23" fmla="*/ 0 h 43"/>
                <a:gd name="T24" fmla="*/ 21 w 23"/>
                <a:gd name="T25" fmla="*/ 0 h 43"/>
                <a:gd name="T26" fmla="*/ 23 w 23"/>
                <a:gd name="T27" fmla="*/ 2 h 43"/>
                <a:gd name="T28" fmla="*/ 23 w 23"/>
                <a:gd name="T29" fmla="*/ 41 h 43"/>
                <a:gd name="T30" fmla="*/ 22 w 23"/>
                <a:gd name="T31" fmla="*/ 42 h 43"/>
                <a:gd name="T32" fmla="*/ 20 w 23"/>
                <a:gd name="T33" fmla="*/ 42 h 43"/>
                <a:gd name="T34" fmla="*/ 11 w 23"/>
                <a:gd name="T35" fmla="*/ 35 h 43"/>
                <a:gd name="T36" fmla="*/ 2 w 23"/>
                <a:gd name="T37" fmla="*/ 42 h 43"/>
                <a:gd name="T38" fmla="*/ 1 w 23"/>
                <a:gd name="T3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43">
                  <a:moveTo>
                    <a:pt x="3" y="3"/>
                  </a:moveTo>
                  <a:cubicBezTo>
                    <a:pt x="3" y="38"/>
                    <a:pt x="3" y="38"/>
                    <a:pt x="3" y="38"/>
                  </a:cubicBezTo>
                  <a:cubicBezTo>
                    <a:pt x="10" y="32"/>
                    <a:pt x="10" y="32"/>
                    <a:pt x="10" y="32"/>
                  </a:cubicBezTo>
                  <a:cubicBezTo>
                    <a:pt x="11" y="32"/>
                    <a:pt x="12" y="32"/>
                    <a:pt x="12" y="32"/>
                  </a:cubicBezTo>
                  <a:cubicBezTo>
                    <a:pt x="20" y="38"/>
                    <a:pt x="20" y="38"/>
                    <a:pt x="20" y="38"/>
                  </a:cubicBezTo>
                  <a:cubicBezTo>
                    <a:pt x="20" y="3"/>
                    <a:pt x="20" y="3"/>
                    <a:pt x="20" y="3"/>
                  </a:cubicBezTo>
                  <a:lnTo>
                    <a:pt x="3" y="3"/>
                  </a:lnTo>
                  <a:close/>
                  <a:moveTo>
                    <a:pt x="1" y="43"/>
                  </a:moveTo>
                  <a:cubicBezTo>
                    <a:pt x="1" y="43"/>
                    <a:pt x="1" y="43"/>
                    <a:pt x="1" y="42"/>
                  </a:cubicBezTo>
                  <a:cubicBezTo>
                    <a:pt x="0" y="42"/>
                    <a:pt x="0" y="42"/>
                    <a:pt x="0" y="41"/>
                  </a:cubicBezTo>
                  <a:cubicBezTo>
                    <a:pt x="0" y="2"/>
                    <a:pt x="0" y="2"/>
                    <a:pt x="0" y="2"/>
                  </a:cubicBezTo>
                  <a:cubicBezTo>
                    <a:pt x="0" y="1"/>
                    <a:pt x="0" y="0"/>
                    <a:pt x="1" y="0"/>
                  </a:cubicBezTo>
                  <a:cubicBezTo>
                    <a:pt x="21" y="0"/>
                    <a:pt x="21" y="0"/>
                    <a:pt x="21" y="0"/>
                  </a:cubicBezTo>
                  <a:cubicBezTo>
                    <a:pt x="22" y="0"/>
                    <a:pt x="23" y="1"/>
                    <a:pt x="23" y="2"/>
                  </a:cubicBezTo>
                  <a:cubicBezTo>
                    <a:pt x="23" y="41"/>
                    <a:pt x="23" y="41"/>
                    <a:pt x="23" y="41"/>
                  </a:cubicBezTo>
                  <a:cubicBezTo>
                    <a:pt x="23" y="42"/>
                    <a:pt x="22" y="42"/>
                    <a:pt x="22" y="42"/>
                  </a:cubicBezTo>
                  <a:cubicBezTo>
                    <a:pt x="21" y="43"/>
                    <a:pt x="21" y="43"/>
                    <a:pt x="20" y="42"/>
                  </a:cubicBezTo>
                  <a:cubicBezTo>
                    <a:pt x="11" y="35"/>
                    <a:pt x="11" y="35"/>
                    <a:pt x="11" y="35"/>
                  </a:cubicBezTo>
                  <a:cubicBezTo>
                    <a:pt x="2" y="42"/>
                    <a:pt x="2" y="42"/>
                    <a:pt x="2" y="42"/>
                  </a:cubicBezTo>
                  <a:cubicBezTo>
                    <a:pt x="2" y="42"/>
                    <a:pt x="2" y="43"/>
                    <a:pt x="1" y="4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grpSp>
      <p:cxnSp>
        <p:nvCxnSpPr>
          <p:cNvPr id="1045" name="Straight Connector 1044"/>
          <p:cNvCxnSpPr/>
          <p:nvPr/>
        </p:nvCxnSpPr>
        <p:spPr>
          <a:xfrm flipV="1">
            <a:off x="1614736" y="3218259"/>
            <a:ext cx="0" cy="351334"/>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4577916" y="3218259"/>
            <a:ext cx="0" cy="351334"/>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V="1">
            <a:off x="7536333" y="3218259"/>
            <a:ext cx="1" cy="35133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272460"/>
            <a:ext cx="4619438" cy="4369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949" y="1280307"/>
            <a:ext cx="2934798" cy="1740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954515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Date Placeholder 2"/>
          <p:cNvSpPr>
            <a:spLocks noGrp="1"/>
          </p:cNvSpPr>
          <p:nvPr>
            <p:ph type="dt" sz="half" idx="10"/>
          </p:nvPr>
        </p:nvSpPr>
        <p:spPr/>
        <p:txBody>
          <a:bodyPr/>
          <a:lstStyle/>
          <a:p>
            <a:fld id="{F776A20C-A397-46E0-93A2-33AF0BDEDE49}" type="datetime4">
              <a:rPr lang="en-AU" smtClean="0"/>
              <a:t>October 12, 2016</a:t>
            </a:fld>
            <a:endParaRPr lang="en-AU" dirty="0"/>
          </a:p>
        </p:txBody>
      </p:sp>
      <p:sp>
        <p:nvSpPr>
          <p:cNvPr id="4" name="Footer Placeholder 3"/>
          <p:cNvSpPr>
            <a:spLocks noGrp="1"/>
          </p:cNvSpPr>
          <p:nvPr>
            <p:ph type="ftr" sz="quarter" idx="11"/>
          </p:nvPr>
        </p:nvSpPr>
        <p:spPr/>
        <p:txBody>
          <a:bodyPr/>
          <a:lstStyle/>
          <a:p>
            <a:r>
              <a:rPr lang="en-AU" dirty="0" smtClean="0"/>
              <a:t>© NSW Department of Education | </a:t>
            </a:r>
            <a:endParaRPr lang="en-AU" dirty="0"/>
          </a:p>
        </p:txBody>
      </p:sp>
      <p:sp>
        <p:nvSpPr>
          <p:cNvPr id="5" name="Slide Number Placeholder 4"/>
          <p:cNvSpPr>
            <a:spLocks noGrp="1"/>
          </p:cNvSpPr>
          <p:nvPr>
            <p:ph type="sldNum" sz="quarter" idx="12"/>
          </p:nvPr>
        </p:nvSpPr>
        <p:spPr/>
        <p:txBody>
          <a:bodyPr/>
          <a:lstStyle/>
          <a:p>
            <a:r>
              <a:rPr lang="en-AU" dirty="0" smtClean="0"/>
              <a:t>Page </a:t>
            </a:r>
            <a:fld id="{4A2A1DA9-8CAF-4BCA-B496-545B076AED2D}" type="slidenum">
              <a:rPr lang="en-AU" smtClean="0"/>
              <a:pPr/>
              <a:t>28</a:t>
            </a:fld>
            <a:endParaRPr lang="en-AU"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241275"/>
            <a:ext cx="4191000" cy="28575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8024" y="215056"/>
            <a:ext cx="4104456" cy="2909938"/>
          </a:xfrm>
          <a:prstGeom prst="rect">
            <a:avLst/>
          </a:prstGeom>
        </p:spPr>
      </p:pic>
      <p:sp>
        <p:nvSpPr>
          <p:cNvPr id="8" name="TextBox 7"/>
          <p:cNvSpPr txBox="1"/>
          <p:nvPr/>
        </p:nvSpPr>
        <p:spPr>
          <a:xfrm>
            <a:off x="539552" y="3939902"/>
            <a:ext cx="8285794" cy="369332"/>
          </a:xfrm>
          <a:prstGeom prst="rect">
            <a:avLst/>
          </a:prstGeom>
          <a:noFill/>
        </p:spPr>
        <p:txBody>
          <a:bodyPr wrap="none" rtlCol="0">
            <a:spAutoFit/>
          </a:bodyPr>
          <a:lstStyle/>
          <a:p>
            <a:r>
              <a:rPr lang="en-AU" b="1" dirty="0" err="1" smtClean="0"/>
              <a:t>Linsey</a:t>
            </a:r>
            <a:r>
              <a:rPr lang="en-AU" b="1" dirty="0" smtClean="0"/>
              <a:t> </a:t>
            </a:r>
            <a:r>
              <a:rPr lang="en-AU" b="1" dirty="0" err="1" smtClean="0"/>
              <a:t>Pollak</a:t>
            </a:r>
            <a:r>
              <a:rPr lang="en-AU" b="1" dirty="0" smtClean="0"/>
              <a:t>: </a:t>
            </a:r>
            <a:r>
              <a:rPr lang="en-AU" dirty="0" smtClean="0"/>
              <a:t>Composer, Instrument Maker, Ted talker and </a:t>
            </a:r>
            <a:r>
              <a:rPr lang="en-AU" dirty="0" err="1" smtClean="0"/>
              <a:t>Youtube</a:t>
            </a:r>
            <a:r>
              <a:rPr lang="en-AU" dirty="0" smtClean="0"/>
              <a:t> sensation</a:t>
            </a:r>
            <a:endParaRPr lang="en-AU" dirty="0"/>
          </a:p>
        </p:txBody>
      </p:sp>
      <p:sp>
        <p:nvSpPr>
          <p:cNvPr id="9" name="TextBox 8"/>
          <p:cNvSpPr txBox="1"/>
          <p:nvPr/>
        </p:nvSpPr>
        <p:spPr>
          <a:xfrm>
            <a:off x="251520" y="3291830"/>
            <a:ext cx="5305170" cy="461665"/>
          </a:xfrm>
          <a:prstGeom prst="rect">
            <a:avLst/>
          </a:prstGeom>
          <a:noFill/>
        </p:spPr>
        <p:txBody>
          <a:bodyPr wrap="none" rtlCol="0">
            <a:spAutoFit/>
          </a:bodyPr>
          <a:lstStyle/>
          <a:p>
            <a:r>
              <a:rPr lang="en-AU" sz="2400" b="1" dirty="0" smtClean="0"/>
              <a:t>With a little help from our friends…</a:t>
            </a:r>
            <a:endParaRPr lang="en-AU" sz="2400" b="1" dirty="0"/>
          </a:p>
        </p:txBody>
      </p:sp>
    </p:spTree>
    <p:extLst>
      <p:ext uri="{BB962C8B-B14F-4D97-AF65-F5344CB8AC3E}">
        <p14:creationId xmlns:p14="http://schemas.microsoft.com/office/powerpoint/2010/main" val="63355340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Resources</a:t>
            </a:r>
            <a:endParaRPr lang="en-AU" b="1" dirty="0"/>
          </a:p>
        </p:txBody>
      </p:sp>
      <p:sp>
        <p:nvSpPr>
          <p:cNvPr id="3" name="Date Placeholder 2"/>
          <p:cNvSpPr>
            <a:spLocks noGrp="1"/>
          </p:cNvSpPr>
          <p:nvPr>
            <p:ph type="dt" sz="half" idx="10"/>
          </p:nvPr>
        </p:nvSpPr>
        <p:spPr/>
        <p:txBody>
          <a:bodyPr/>
          <a:lstStyle/>
          <a:p>
            <a:fld id="{F776A20C-A397-46E0-93A2-33AF0BDEDE49}" type="datetime4">
              <a:rPr lang="en-AU" smtClean="0"/>
              <a:t>October 12, 2016</a:t>
            </a:fld>
            <a:endParaRPr lang="en-AU" dirty="0"/>
          </a:p>
        </p:txBody>
      </p:sp>
      <p:sp>
        <p:nvSpPr>
          <p:cNvPr id="4" name="Footer Placeholder 3"/>
          <p:cNvSpPr>
            <a:spLocks noGrp="1"/>
          </p:cNvSpPr>
          <p:nvPr>
            <p:ph type="ftr" sz="quarter" idx="11"/>
          </p:nvPr>
        </p:nvSpPr>
        <p:spPr>
          <a:xfrm>
            <a:off x="395536" y="4612704"/>
            <a:ext cx="2736305" cy="273844"/>
          </a:xfrm>
        </p:spPr>
        <p:txBody>
          <a:bodyPr/>
          <a:lstStyle/>
          <a:p>
            <a:r>
              <a:rPr lang="en-AU" dirty="0" smtClean="0"/>
              <a:t>© NSW Department of Education | </a:t>
            </a:r>
            <a:endParaRPr lang="en-AU" dirty="0"/>
          </a:p>
        </p:txBody>
      </p:sp>
      <p:sp>
        <p:nvSpPr>
          <p:cNvPr id="5" name="Slide Number Placeholder 4"/>
          <p:cNvSpPr>
            <a:spLocks noGrp="1"/>
          </p:cNvSpPr>
          <p:nvPr>
            <p:ph type="sldNum" sz="quarter" idx="12"/>
          </p:nvPr>
        </p:nvSpPr>
        <p:spPr/>
        <p:txBody>
          <a:bodyPr/>
          <a:lstStyle/>
          <a:p>
            <a:r>
              <a:rPr lang="en-AU" smtClean="0"/>
              <a:t>Page </a:t>
            </a:r>
            <a:fld id="{4A2A1DA9-8CAF-4BCA-B496-545B076AED2D}" type="slidenum">
              <a:rPr lang="en-AU" smtClean="0"/>
              <a:pPr/>
              <a:t>29</a:t>
            </a:fld>
            <a:endParaRPr lang="en-AU"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0409" y="267494"/>
            <a:ext cx="3456384" cy="4474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51520" y="1175359"/>
            <a:ext cx="2766041" cy="1200329"/>
          </a:xfrm>
          <a:prstGeom prst="rect">
            <a:avLst/>
          </a:prstGeom>
          <a:noFill/>
        </p:spPr>
        <p:txBody>
          <a:bodyPr wrap="square" rtlCol="0">
            <a:spAutoFit/>
          </a:bodyPr>
          <a:lstStyle/>
          <a:p>
            <a:r>
              <a:rPr lang="en-AU" b="1" dirty="0" smtClean="0"/>
              <a:t>David R Lapp</a:t>
            </a:r>
          </a:p>
          <a:p>
            <a:r>
              <a:rPr lang="en-AU" dirty="0" smtClean="0"/>
              <a:t>Tufts University, </a:t>
            </a:r>
          </a:p>
          <a:p>
            <a:r>
              <a:rPr lang="en-AU" dirty="0" smtClean="0"/>
              <a:t>Medford Massachusetts</a:t>
            </a:r>
          </a:p>
          <a:p>
            <a:endParaRPr lang="en-AU" dirty="0"/>
          </a:p>
        </p:txBody>
      </p:sp>
      <p:sp>
        <p:nvSpPr>
          <p:cNvPr id="7" name="TextBox 6"/>
          <p:cNvSpPr txBox="1"/>
          <p:nvPr/>
        </p:nvSpPr>
        <p:spPr>
          <a:xfrm>
            <a:off x="395536" y="4011910"/>
            <a:ext cx="4782770" cy="369332"/>
          </a:xfrm>
          <a:prstGeom prst="rect">
            <a:avLst/>
          </a:prstGeom>
          <a:noFill/>
        </p:spPr>
        <p:txBody>
          <a:bodyPr wrap="square" rtlCol="0">
            <a:spAutoFit/>
          </a:bodyPr>
          <a:lstStyle/>
          <a:p>
            <a:r>
              <a:rPr lang="en-AU" dirty="0"/>
              <a:t>http://newt.phys.unsw.edu.au/music/</a:t>
            </a: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6781"/>
          <a:stretch/>
        </p:blipFill>
        <p:spPr bwMode="auto">
          <a:xfrm>
            <a:off x="251520" y="2788890"/>
            <a:ext cx="4892356" cy="971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2051879" y="2122731"/>
            <a:ext cx="3338529" cy="400110"/>
          </a:xfrm>
          <a:prstGeom prst="rect">
            <a:avLst/>
          </a:prstGeom>
          <a:noFill/>
        </p:spPr>
        <p:txBody>
          <a:bodyPr wrap="square" rtlCol="0">
            <a:spAutoFit/>
          </a:bodyPr>
          <a:lstStyle/>
          <a:p>
            <a:r>
              <a:rPr lang="en-AU" sz="2000" b="1" dirty="0"/>
              <a:t>http://bit.ly/2cd5OWc</a:t>
            </a:r>
          </a:p>
        </p:txBody>
      </p:sp>
    </p:spTree>
    <p:extLst>
      <p:ext uri="{BB962C8B-B14F-4D97-AF65-F5344CB8AC3E}">
        <p14:creationId xmlns:p14="http://schemas.microsoft.com/office/powerpoint/2010/main" val="212099976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smtClean="0"/>
              <a:t>What is STEM?</a:t>
            </a:r>
            <a:endParaRPr lang="en-AU" dirty="0">
              <a:latin typeface="+mn-lt"/>
            </a:endParaRPr>
          </a:p>
        </p:txBody>
      </p:sp>
      <p:sp>
        <p:nvSpPr>
          <p:cNvPr id="8" name="Content Placeholder 7"/>
          <p:cNvSpPr>
            <a:spLocks noGrp="1"/>
          </p:cNvSpPr>
          <p:nvPr>
            <p:ph idx="1"/>
          </p:nvPr>
        </p:nvSpPr>
        <p:spPr>
          <a:xfrm>
            <a:off x="395536" y="1491630"/>
            <a:ext cx="5616624" cy="3240359"/>
          </a:xfrm>
        </p:spPr>
        <p:txBody>
          <a:bodyPr>
            <a:normAutofit/>
          </a:bodyPr>
          <a:lstStyle/>
          <a:p>
            <a:pPr marL="0" lvl="2" indent="0">
              <a:buNone/>
            </a:pPr>
            <a:r>
              <a:rPr lang="en-AU" sz="2400" dirty="0"/>
              <a:t>STEM, or </a:t>
            </a:r>
            <a:r>
              <a:rPr lang="en-AU" sz="2400" b="1" dirty="0"/>
              <a:t>science</a:t>
            </a:r>
            <a:r>
              <a:rPr lang="en-AU" sz="2400" dirty="0"/>
              <a:t>, technology, </a:t>
            </a:r>
            <a:r>
              <a:rPr lang="en-AU" sz="2400" b="1" dirty="0"/>
              <a:t>engineering</a:t>
            </a:r>
            <a:r>
              <a:rPr lang="en-AU" sz="2400" dirty="0"/>
              <a:t> and </a:t>
            </a:r>
            <a:r>
              <a:rPr lang="en-AU" sz="2400" b="1" dirty="0"/>
              <a:t>mathematics</a:t>
            </a:r>
            <a:r>
              <a:rPr lang="en-AU" sz="2400" dirty="0"/>
              <a:t>, refers collectively to a broad field of distinct and complementary approaches to knowledge (Chief Scientist, 2014).</a:t>
            </a:r>
          </a:p>
        </p:txBody>
      </p:sp>
      <p:sp>
        <p:nvSpPr>
          <p:cNvPr id="4" name="Date Placeholder 3"/>
          <p:cNvSpPr>
            <a:spLocks noGrp="1"/>
          </p:cNvSpPr>
          <p:nvPr>
            <p:ph type="dt" sz="half" idx="10"/>
          </p:nvPr>
        </p:nvSpPr>
        <p:spPr/>
        <p:txBody>
          <a:bodyPr/>
          <a:lstStyle/>
          <a:p>
            <a:fld id="{2624536D-FED3-495B-B3FE-54ED69616E8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3</a:t>
            </a:fld>
            <a:endParaRPr lang="en-AU" dirty="0"/>
          </a:p>
        </p:txBody>
      </p:sp>
      <p:pic>
        <p:nvPicPr>
          <p:cNvPr id="39" name="Picture 38"/>
          <p:cNvPicPr>
            <a:picLocks noChangeAspect="1"/>
          </p:cNvPicPr>
          <p:nvPr/>
        </p:nvPicPr>
        <p:blipFill rotWithShape="1">
          <a:blip r:embed="rId3"/>
          <a:srcRect b="-1505"/>
          <a:stretch/>
        </p:blipFill>
        <p:spPr>
          <a:xfrm>
            <a:off x="7173282" y="3147814"/>
            <a:ext cx="1350163" cy="130695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36273445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Date Placeholder 2"/>
          <p:cNvSpPr>
            <a:spLocks noGrp="1"/>
          </p:cNvSpPr>
          <p:nvPr>
            <p:ph type="dt" sz="half" idx="10"/>
          </p:nvPr>
        </p:nvSpPr>
        <p:spPr/>
        <p:txBody>
          <a:bodyPr/>
          <a:lstStyle/>
          <a:p>
            <a:fld id="{F776A20C-A397-46E0-93A2-33AF0BDEDE49}" type="datetime4">
              <a:rPr lang="en-AU" smtClean="0"/>
              <a:t>October 12, 2016</a:t>
            </a:fld>
            <a:endParaRPr lang="en-AU" dirty="0"/>
          </a:p>
        </p:txBody>
      </p:sp>
      <p:sp>
        <p:nvSpPr>
          <p:cNvPr id="4" name="Footer Placeholder 3"/>
          <p:cNvSpPr>
            <a:spLocks noGrp="1"/>
          </p:cNvSpPr>
          <p:nvPr>
            <p:ph type="ftr" sz="quarter" idx="11"/>
          </p:nvPr>
        </p:nvSpPr>
        <p:spPr/>
        <p:txBody>
          <a:bodyPr/>
          <a:lstStyle/>
          <a:p>
            <a:r>
              <a:rPr lang="en-AU" smtClean="0"/>
              <a:t>© NSW Department of Education | Document title</a:t>
            </a:r>
            <a:endParaRPr lang="en-AU" dirty="0"/>
          </a:p>
        </p:txBody>
      </p:sp>
      <p:sp>
        <p:nvSpPr>
          <p:cNvPr id="5" name="Slide Number Placeholder 4"/>
          <p:cNvSpPr>
            <a:spLocks noGrp="1"/>
          </p:cNvSpPr>
          <p:nvPr>
            <p:ph type="sldNum" sz="quarter" idx="12"/>
          </p:nvPr>
        </p:nvSpPr>
        <p:spPr/>
        <p:txBody>
          <a:bodyPr/>
          <a:lstStyle/>
          <a:p>
            <a:r>
              <a:rPr lang="en-AU" dirty="0" smtClean="0"/>
              <a:t>Page </a:t>
            </a:r>
            <a:fld id="{4A2A1DA9-8CAF-4BCA-B496-545B076AED2D}" type="slidenum">
              <a:rPr lang="en-AU" smtClean="0"/>
              <a:pPr/>
              <a:t>30</a:t>
            </a:fld>
            <a:endParaRPr lang="en-A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411510"/>
            <a:ext cx="1440160" cy="2096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Content Placeholder 3"/>
          <p:cNvPicPr>
            <a:picLocks noGrp="1" noChangeAspect="1"/>
          </p:cNvPicPr>
          <p:nvPr/>
        </p:nvPicPr>
        <p:blipFill>
          <a:blip r:embed="rId3"/>
          <a:stretch>
            <a:fillRect/>
          </a:stretch>
        </p:blipFill>
        <p:spPr>
          <a:xfrm>
            <a:off x="395536" y="-1"/>
            <a:ext cx="8320523" cy="5088585"/>
          </a:xfrm>
          <a:prstGeom prst="rect">
            <a:avLst/>
          </a:prstGeom>
        </p:spPr>
      </p:pic>
    </p:spTree>
    <p:extLst>
      <p:ext uri="{BB962C8B-B14F-4D97-AF65-F5344CB8AC3E}">
        <p14:creationId xmlns:p14="http://schemas.microsoft.com/office/powerpoint/2010/main" val="3809836613"/>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95536" y="267494"/>
            <a:ext cx="5904656" cy="709587"/>
          </a:xfrm>
        </p:spPr>
        <p:txBody>
          <a:bodyPr/>
          <a:lstStyle/>
          <a:p>
            <a:r>
              <a:rPr lang="en-AU" sz="2000" b="1" dirty="0" smtClean="0">
                <a:latin typeface="+mn-lt"/>
              </a:rPr>
              <a:t>Design and making the instruments FOR A </a:t>
            </a:r>
            <a:r>
              <a:rPr lang="en-AU" sz="2000" b="1" dirty="0" smtClean="0">
                <a:solidFill>
                  <a:srgbClr val="FF0000"/>
                </a:solidFill>
                <a:latin typeface="+mn-lt"/>
              </a:rPr>
              <a:t>(GROUP PERFORMANCE)</a:t>
            </a:r>
            <a:endParaRPr lang="en-AU" sz="2000" b="1" dirty="0">
              <a:solidFill>
                <a:srgbClr val="FF0000"/>
              </a:solidFill>
              <a:latin typeface="+mn-lt"/>
            </a:endParaRPr>
          </a:p>
        </p:txBody>
      </p:sp>
      <p:sp>
        <p:nvSpPr>
          <p:cNvPr id="8" name="Content Placeholder 7"/>
          <p:cNvSpPr>
            <a:spLocks noGrp="1"/>
          </p:cNvSpPr>
          <p:nvPr>
            <p:ph idx="1"/>
          </p:nvPr>
        </p:nvSpPr>
        <p:spPr/>
        <p:txBody>
          <a:bodyPr>
            <a:normAutofit/>
          </a:bodyPr>
          <a:lstStyle/>
          <a:p>
            <a:pPr lvl="2"/>
            <a:r>
              <a:rPr lang="en-AU" sz="2400" dirty="0" smtClean="0"/>
              <a:t>DIDDLEY BOW</a:t>
            </a:r>
            <a:endParaRPr lang="en-AU" sz="2400" dirty="0"/>
          </a:p>
          <a:p>
            <a:pPr lvl="2"/>
            <a:r>
              <a:rPr lang="en-AU" sz="2400" dirty="0" smtClean="0"/>
              <a:t>AIR HORN</a:t>
            </a:r>
          </a:p>
          <a:p>
            <a:pPr lvl="2"/>
            <a:r>
              <a:rPr lang="en-AU" sz="2400" dirty="0" smtClean="0"/>
              <a:t>DRUM</a:t>
            </a:r>
          </a:p>
          <a:p>
            <a:pPr lvl="2"/>
            <a:r>
              <a:rPr lang="en-AU" sz="2400" dirty="0" smtClean="0"/>
              <a:t>WIND CHIMES</a:t>
            </a:r>
          </a:p>
          <a:p>
            <a:pPr lvl="2"/>
            <a:r>
              <a:rPr lang="en-AU" sz="2400" dirty="0" smtClean="0"/>
              <a:t>PEA SHAKERS</a:t>
            </a:r>
          </a:p>
        </p:txBody>
      </p:sp>
      <p:sp>
        <p:nvSpPr>
          <p:cNvPr id="5" name="Footer Placeholder 4"/>
          <p:cNvSpPr>
            <a:spLocks noGrp="1"/>
          </p:cNvSpPr>
          <p:nvPr>
            <p:ph type="ftr" sz="quarter" idx="11"/>
          </p:nvPr>
        </p:nvSpPr>
        <p:spPr/>
        <p:txBody>
          <a:bodyPr/>
          <a:lstStyle/>
          <a:p>
            <a:r>
              <a:rPr lang="en-AU" dirty="0" smtClean="0"/>
              <a:t>© NSW Department of Education |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31</a:t>
            </a:fld>
            <a:endParaRPr lang="en-AU" dirty="0"/>
          </a:p>
        </p:txBody>
      </p:sp>
      <p:pic>
        <p:nvPicPr>
          <p:cNvPr id="2" name="Picture 1"/>
          <p:cNvPicPr>
            <a:picLocks noChangeAspect="1"/>
          </p:cNvPicPr>
          <p:nvPr/>
        </p:nvPicPr>
        <p:blipFill>
          <a:blip r:embed="rId2"/>
          <a:stretch>
            <a:fillRect/>
          </a:stretch>
        </p:blipFill>
        <p:spPr>
          <a:xfrm>
            <a:off x="6512712" y="54761"/>
            <a:ext cx="2458025" cy="1792840"/>
          </a:xfrm>
          <a:prstGeom prst="rect">
            <a:avLst/>
          </a:prstGeom>
        </p:spPr>
      </p:pic>
      <p:pic>
        <p:nvPicPr>
          <p:cNvPr id="3" name="Picture 2"/>
          <p:cNvPicPr>
            <a:picLocks noChangeAspect="1"/>
          </p:cNvPicPr>
          <p:nvPr/>
        </p:nvPicPr>
        <p:blipFill>
          <a:blip r:embed="rId3"/>
          <a:stretch>
            <a:fillRect/>
          </a:stretch>
        </p:blipFill>
        <p:spPr>
          <a:xfrm>
            <a:off x="6512712" y="1847454"/>
            <a:ext cx="2525794" cy="1488890"/>
          </a:xfrm>
          <a:prstGeom prst="rect">
            <a:avLst/>
          </a:prstGeom>
        </p:spPr>
      </p:pic>
      <p:pic>
        <p:nvPicPr>
          <p:cNvPr id="4" name="Picture 3"/>
          <p:cNvPicPr>
            <a:picLocks noChangeAspect="1"/>
          </p:cNvPicPr>
          <p:nvPr/>
        </p:nvPicPr>
        <p:blipFill>
          <a:blip r:embed="rId4"/>
          <a:stretch>
            <a:fillRect/>
          </a:stretch>
        </p:blipFill>
        <p:spPr>
          <a:xfrm>
            <a:off x="6512712" y="3336344"/>
            <a:ext cx="2458026" cy="1792693"/>
          </a:xfrm>
          <a:prstGeom prst="rect">
            <a:avLst/>
          </a:prstGeom>
        </p:spPr>
      </p:pic>
    </p:spTree>
    <p:extLst>
      <p:ext uri="{BB962C8B-B14F-4D97-AF65-F5344CB8AC3E}">
        <p14:creationId xmlns:p14="http://schemas.microsoft.com/office/powerpoint/2010/main" val="1816403339"/>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b="1" dirty="0" smtClean="0">
                <a:latin typeface="+mn-lt"/>
              </a:rPr>
              <a:t>Design process</a:t>
            </a:r>
            <a:endParaRPr lang="en-AU" b="1" dirty="0">
              <a:latin typeface="+mn-lt"/>
            </a:endParaRPr>
          </a:p>
        </p:txBody>
      </p:sp>
      <p:sp>
        <p:nvSpPr>
          <p:cNvPr id="8" name="Content Placeholder 7"/>
          <p:cNvSpPr>
            <a:spLocks noGrp="1"/>
          </p:cNvSpPr>
          <p:nvPr>
            <p:ph idx="1"/>
          </p:nvPr>
        </p:nvSpPr>
        <p:spPr/>
        <p:txBody>
          <a:bodyPr>
            <a:normAutofit/>
          </a:bodyPr>
          <a:lstStyle/>
          <a:p>
            <a:pPr lvl="2"/>
            <a:r>
              <a:rPr lang="en-AU" sz="2400" dirty="0" smtClean="0"/>
              <a:t>Identify the design constraints</a:t>
            </a:r>
          </a:p>
          <a:p>
            <a:pPr lvl="2"/>
            <a:r>
              <a:rPr lang="en-AU" sz="2400" dirty="0" smtClean="0"/>
              <a:t>Research Ideas</a:t>
            </a:r>
          </a:p>
          <a:p>
            <a:pPr lvl="2"/>
            <a:r>
              <a:rPr lang="en-AU" sz="2400" dirty="0" smtClean="0"/>
              <a:t>Develop possible solutions</a:t>
            </a:r>
          </a:p>
          <a:p>
            <a:pPr lvl="2"/>
            <a:r>
              <a:rPr lang="en-AU" sz="2400" dirty="0" smtClean="0"/>
              <a:t>Select the best solution</a:t>
            </a:r>
          </a:p>
          <a:p>
            <a:pPr lvl="2"/>
            <a:r>
              <a:rPr lang="en-AU" sz="2400" dirty="0" smtClean="0"/>
              <a:t>Plan and produce </a:t>
            </a:r>
          </a:p>
          <a:p>
            <a:pPr lvl="2"/>
            <a:r>
              <a:rPr lang="en-AU" sz="2400" dirty="0" smtClean="0"/>
              <a:t>Test &amp; Evaluate ( Self &amp; Peer)</a:t>
            </a:r>
          </a:p>
          <a:p>
            <a:pPr lvl="2"/>
            <a:r>
              <a:rPr lang="en-AU" sz="2400" dirty="0" smtClean="0"/>
              <a:t>Present the product /solution</a:t>
            </a:r>
            <a:endParaRPr lang="en-AU" sz="2400" dirty="0"/>
          </a:p>
        </p:txBody>
      </p:sp>
      <p:sp>
        <p:nvSpPr>
          <p:cNvPr id="5" name="Footer Placeholder 4"/>
          <p:cNvSpPr>
            <a:spLocks noGrp="1"/>
          </p:cNvSpPr>
          <p:nvPr>
            <p:ph type="ftr" sz="quarter" idx="11"/>
          </p:nvPr>
        </p:nvSpPr>
        <p:spPr/>
        <p:txBody>
          <a:bodyPr/>
          <a:lstStyle/>
          <a:p>
            <a:r>
              <a:rPr lang="en-AU" dirty="0" smtClean="0"/>
              <a:t>© NSW Department of Education |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32</a:t>
            </a:fld>
            <a:endParaRPr lang="en-AU" dirty="0"/>
          </a:p>
        </p:txBody>
      </p:sp>
      <p:pic>
        <p:nvPicPr>
          <p:cNvPr id="39" name="Picture 38"/>
          <p:cNvPicPr>
            <a:picLocks noChangeAspect="1"/>
          </p:cNvPicPr>
          <p:nvPr/>
        </p:nvPicPr>
        <p:blipFill>
          <a:blip r:embed="rId2"/>
          <a:stretch>
            <a:fillRect/>
          </a:stretch>
        </p:blipFill>
        <p:spPr>
          <a:xfrm>
            <a:off x="6578879" y="195486"/>
            <a:ext cx="2352212" cy="2306538"/>
          </a:xfrm>
          <a:prstGeom prst="rect">
            <a:avLst/>
          </a:prstGeom>
        </p:spPr>
      </p:pic>
      <p:pic>
        <p:nvPicPr>
          <p:cNvPr id="40" name="Picture 39"/>
          <p:cNvPicPr>
            <a:picLocks noChangeAspect="1"/>
          </p:cNvPicPr>
          <p:nvPr/>
        </p:nvPicPr>
        <p:blipFill>
          <a:blip r:embed="rId3"/>
          <a:stretch>
            <a:fillRect/>
          </a:stretch>
        </p:blipFill>
        <p:spPr>
          <a:xfrm>
            <a:off x="6569534" y="2633638"/>
            <a:ext cx="2370902" cy="2389832"/>
          </a:xfrm>
          <a:prstGeom prst="rect">
            <a:avLst/>
          </a:prstGeom>
        </p:spPr>
      </p:pic>
    </p:spTree>
    <p:extLst>
      <p:ext uri="{BB962C8B-B14F-4D97-AF65-F5344CB8AC3E}">
        <p14:creationId xmlns:p14="http://schemas.microsoft.com/office/powerpoint/2010/main" val="2380557347"/>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95536" y="267494"/>
            <a:ext cx="8748464" cy="709587"/>
          </a:xfrm>
        </p:spPr>
        <p:txBody>
          <a:bodyPr/>
          <a:lstStyle/>
          <a:p>
            <a:r>
              <a:rPr lang="en-AU" b="1" dirty="0"/>
              <a:t>Scientific design vs engineering </a:t>
            </a:r>
            <a:r>
              <a:rPr lang="en-AU" b="1" dirty="0" smtClean="0"/>
              <a:t>process </a:t>
            </a:r>
            <a:r>
              <a:rPr lang="en-AU" sz="2000" i="1" dirty="0" smtClean="0">
                <a:solidFill>
                  <a:srgbClr val="FF0000"/>
                </a:solidFill>
              </a:rPr>
              <a:t>(used in the industries for product development)</a:t>
            </a:r>
            <a:endParaRPr lang="en-AU" i="1" dirty="0">
              <a:solidFill>
                <a:srgbClr val="FF0000"/>
              </a:solidFill>
              <a:latin typeface="+mn-lt"/>
            </a:endParaRPr>
          </a:p>
        </p:txBody>
      </p:sp>
      <p:sp>
        <p:nvSpPr>
          <p:cNvPr id="4" name="Date Placeholder 3"/>
          <p:cNvSpPr>
            <a:spLocks noGrp="1"/>
          </p:cNvSpPr>
          <p:nvPr>
            <p:ph type="dt" sz="half" idx="10"/>
          </p:nvPr>
        </p:nvSpPr>
        <p:spPr/>
        <p:txBody>
          <a:bodyPr/>
          <a:lstStyle/>
          <a:p>
            <a:fld id="{2624536D-FED3-495B-B3FE-54ED69616E8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33</a:t>
            </a:fld>
            <a:endParaRPr lang="en-AU" dirty="0"/>
          </a:p>
        </p:txBody>
      </p:sp>
      <p:pic>
        <p:nvPicPr>
          <p:cNvPr id="9" name="Content Placeholder 3" descr="http://reinnovatingamerica.com/wp-content/uploads/2014/08/ScienceBuddies_method-comparison_poster_500px.jpg">
            <a:hlinkClick r:id="rId2"/>
          </p:cNvPr>
          <p:cNvPicPr>
            <a:picLocks/>
          </p:cNvPicPr>
          <p:nvPr/>
        </p:nvPicPr>
        <p:blipFill>
          <a:blip r:embed="rId3">
            <a:extLst>
              <a:ext uri="{28A0092B-C50C-407E-A947-70E740481C1C}">
                <a14:useLocalDpi xmlns:a14="http://schemas.microsoft.com/office/drawing/2010/main" val="0"/>
              </a:ext>
            </a:extLst>
          </a:blip>
          <a:stretch>
            <a:fillRect/>
          </a:stretch>
        </p:blipFill>
        <p:spPr bwMode="auto">
          <a:xfrm>
            <a:off x="1547664" y="1041080"/>
            <a:ext cx="4862229" cy="3747864"/>
          </a:xfrm>
          <a:prstGeom prst="rect">
            <a:avLst/>
          </a:prstGeom>
          <a:noFill/>
          <a:ln>
            <a:noFill/>
          </a:ln>
        </p:spPr>
      </p:pic>
    </p:spTree>
    <p:extLst>
      <p:ext uri="{BB962C8B-B14F-4D97-AF65-F5344CB8AC3E}">
        <p14:creationId xmlns:p14="http://schemas.microsoft.com/office/powerpoint/2010/main" val="3349619507"/>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95536" y="267494"/>
            <a:ext cx="5832648" cy="709587"/>
          </a:xfrm>
        </p:spPr>
        <p:txBody>
          <a:bodyPr/>
          <a:lstStyle/>
          <a:p>
            <a:r>
              <a:rPr lang="en-AU" b="1" dirty="0" smtClean="0">
                <a:solidFill>
                  <a:srgbClr val="425968"/>
                </a:solidFill>
              </a:rPr>
              <a:t>Properties </a:t>
            </a:r>
            <a:r>
              <a:rPr lang="en-AU" b="1" dirty="0">
                <a:solidFill>
                  <a:srgbClr val="425968"/>
                </a:solidFill>
              </a:rPr>
              <a:t>of </a:t>
            </a:r>
            <a:r>
              <a:rPr lang="en-AU" b="1" dirty="0" smtClean="0">
                <a:solidFill>
                  <a:srgbClr val="425968"/>
                </a:solidFill>
              </a:rPr>
              <a:t>Materials( mixed)</a:t>
            </a:r>
            <a:endParaRPr lang="en-AU" b="1" dirty="0">
              <a:solidFill>
                <a:srgbClr val="425968"/>
              </a:solidFill>
              <a:latin typeface="+mn-lt"/>
            </a:endParaRPr>
          </a:p>
        </p:txBody>
      </p:sp>
      <p:sp>
        <p:nvSpPr>
          <p:cNvPr id="4" name="Date Placeholder 3"/>
          <p:cNvSpPr>
            <a:spLocks noGrp="1"/>
          </p:cNvSpPr>
          <p:nvPr>
            <p:ph type="dt" sz="half" idx="10"/>
          </p:nvPr>
        </p:nvSpPr>
        <p:spPr/>
        <p:txBody>
          <a:bodyPr/>
          <a:lstStyle/>
          <a:p>
            <a:fld id="{2624536D-FED3-495B-B3FE-54ED69616E8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34</a:t>
            </a:fld>
            <a:endParaRPr lang="en-AU" dirty="0"/>
          </a:p>
        </p:txBody>
      </p:sp>
      <p:grpSp>
        <p:nvGrpSpPr>
          <p:cNvPr id="19" name="Group 18"/>
          <p:cNvGrpSpPr>
            <a:grpSpLocks noChangeAspect="1"/>
          </p:cNvGrpSpPr>
          <p:nvPr/>
        </p:nvGrpSpPr>
        <p:grpSpPr>
          <a:xfrm>
            <a:off x="7322842" y="1666018"/>
            <a:ext cx="576000" cy="371305"/>
            <a:chOff x="5503863" y="2646363"/>
            <a:chExt cx="576262" cy="371476"/>
          </a:xfrm>
          <a:solidFill>
            <a:schemeClr val="accent1"/>
          </a:solidFill>
        </p:grpSpPr>
        <p:sp>
          <p:nvSpPr>
            <p:cNvPr id="20"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21"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22"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sp>
          <p:nvSpPr>
            <p:cNvPr id="23"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sp>
        <p:nvSpPr>
          <p:cNvPr id="2" name="Content Placeholder 1"/>
          <p:cNvSpPr>
            <a:spLocks noGrp="1"/>
          </p:cNvSpPr>
          <p:nvPr>
            <p:ph idx="1"/>
          </p:nvPr>
        </p:nvSpPr>
        <p:spPr/>
        <p:txBody>
          <a:bodyPr>
            <a:normAutofit/>
          </a:bodyPr>
          <a:lstStyle/>
          <a:p>
            <a:pPr marL="342900" indent="-342900">
              <a:buFont typeface="Wingdings" panose="05000000000000000000" pitchFamily="2" charset="2"/>
              <a:buChar char="§"/>
            </a:pPr>
            <a:r>
              <a:rPr lang="en-AU" sz="2400" dirty="0" smtClean="0">
                <a:solidFill>
                  <a:srgbClr val="425968"/>
                </a:solidFill>
              </a:rPr>
              <a:t>WOOD (strong, hard, insulator, absorbs water)</a:t>
            </a:r>
          </a:p>
          <a:p>
            <a:pPr marL="342900" indent="-342900">
              <a:buFont typeface="Wingdings" panose="05000000000000000000" pitchFamily="2" charset="2"/>
              <a:buChar char="§"/>
            </a:pPr>
            <a:r>
              <a:rPr lang="en-AU" sz="2400" dirty="0" smtClean="0">
                <a:solidFill>
                  <a:srgbClr val="425968"/>
                </a:solidFill>
              </a:rPr>
              <a:t>METAL(strong, bends, corrodes)</a:t>
            </a:r>
          </a:p>
          <a:p>
            <a:pPr marL="342900" indent="-342900">
              <a:buFont typeface="Wingdings" panose="05000000000000000000" pitchFamily="2" charset="2"/>
              <a:buChar char="§"/>
            </a:pPr>
            <a:r>
              <a:rPr lang="en-AU" sz="2400" dirty="0" smtClean="0">
                <a:solidFill>
                  <a:srgbClr val="425968"/>
                </a:solidFill>
              </a:rPr>
              <a:t>PLASTIC (soft, recyclable)</a:t>
            </a:r>
          </a:p>
          <a:p>
            <a:pPr marL="342900" indent="-342900">
              <a:buFont typeface="Wingdings" panose="05000000000000000000" pitchFamily="2" charset="2"/>
              <a:buChar char="§"/>
            </a:pPr>
            <a:r>
              <a:rPr lang="en-AU" sz="2400" dirty="0" smtClean="0">
                <a:solidFill>
                  <a:srgbClr val="425968"/>
                </a:solidFill>
              </a:rPr>
              <a:t>GLASS (transparent, heat resistant)</a:t>
            </a:r>
          </a:p>
          <a:p>
            <a:pPr marL="342900" indent="-342900">
              <a:buFont typeface="Wingdings" panose="05000000000000000000" pitchFamily="2" charset="2"/>
              <a:buChar char="§"/>
            </a:pPr>
            <a:endParaRPr lang="en-AU" sz="2400" dirty="0" smtClean="0">
              <a:solidFill>
                <a:srgbClr val="425968"/>
              </a:solidFill>
            </a:endParaRPr>
          </a:p>
        </p:txBody>
      </p:sp>
      <p:pic>
        <p:nvPicPr>
          <p:cNvPr id="41" name="Picture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6184" y="267494"/>
            <a:ext cx="2809764" cy="1986151"/>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26184" y="2794512"/>
            <a:ext cx="2819400" cy="2114550"/>
          </a:xfrm>
          <a:prstGeom prst="rect">
            <a:avLst/>
          </a:prstGeom>
        </p:spPr>
      </p:pic>
    </p:spTree>
    <p:extLst>
      <p:ext uri="{BB962C8B-B14F-4D97-AF65-F5344CB8AC3E}">
        <p14:creationId xmlns:p14="http://schemas.microsoft.com/office/powerpoint/2010/main" val="252046664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b="1" dirty="0">
                <a:solidFill>
                  <a:srgbClr val="425968"/>
                </a:solidFill>
              </a:rPr>
              <a:t>Factors Affecting </a:t>
            </a:r>
            <a:r>
              <a:rPr lang="en-AU" b="1" dirty="0" smtClean="0">
                <a:solidFill>
                  <a:srgbClr val="425968"/>
                </a:solidFill>
              </a:rPr>
              <a:t>Design </a:t>
            </a:r>
            <a:endParaRPr lang="en-AU" b="1" dirty="0">
              <a:solidFill>
                <a:srgbClr val="425968"/>
              </a:solidFill>
              <a:latin typeface="+mn-lt"/>
            </a:endParaRPr>
          </a:p>
        </p:txBody>
      </p:sp>
      <p:sp>
        <p:nvSpPr>
          <p:cNvPr id="4" name="Date Placeholder 3"/>
          <p:cNvSpPr>
            <a:spLocks noGrp="1"/>
          </p:cNvSpPr>
          <p:nvPr>
            <p:ph type="dt" sz="half" idx="10"/>
          </p:nvPr>
        </p:nvSpPr>
        <p:spPr/>
        <p:txBody>
          <a:bodyPr/>
          <a:lstStyle/>
          <a:p>
            <a:fld id="{2624536D-FED3-495B-B3FE-54ED69616E8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a:t>
            </a:r>
            <a:r>
              <a:rPr lang="en-AU" smtClean="0"/>
              <a:t>| </a:t>
            </a:r>
            <a:endParaRPr lang="en-AU" dirty="0"/>
          </a:p>
        </p:txBody>
      </p:sp>
      <p:sp>
        <p:nvSpPr>
          <p:cNvPr id="6" name="Slide Number Placeholder 5"/>
          <p:cNvSpPr>
            <a:spLocks noGrp="1"/>
          </p:cNvSpPr>
          <p:nvPr>
            <p:ph type="sldNum" sz="quarter" idx="12"/>
          </p:nvPr>
        </p:nvSpPr>
        <p:spPr/>
        <p:txBody>
          <a:bodyPr/>
          <a:lstStyle/>
          <a:p>
            <a:r>
              <a:rPr lang="en-AU" dirty="0" smtClean="0"/>
              <a:t>Page </a:t>
            </a:r>
            <a:fld id="{4A2A1DA9-8CAF-4BCA-B496-545B076AED2D}" type="slidenum">
              <a:rPr lang="en-AU" smtClean="0"/>
              <a:pPr/>
              <a:t>35</a:t>
            </a:fld>
            <a:endParaRPr lang="en-AU" dirty="0"/>
          </a:p>
        </p:txBody>
      </p:sp>
      <p:sp>
        <p:nvSpPr>
          <p:cNvPr id="2" name="Content Placeholder 1"/>
          <p:cNvSpPr>
            <a:spLocks noGrp="1"/>
          </p:cNvSpPr>
          <p:nvPr>
            <p:ph idx="1"/>
          </p:nvPr>
        </p:nvSpPr>
        <p:spPr>
          <a:xfrm>
            <a:off x="395536" y="1059582"/>
            <a:ext cx="5616624" cy="3672407"/>
          </a:xfrm>
        </p:spPr>
        <p:txBody>
          <a:bodyPr>
            <a:normAutofit fontScale="70000" lnSpcReduction="20000"/>
          </a:bodyPr>
          <a:lstStyle/>
          <a:p>
            <a:pPr marL="342900" indent="-342900">
              <a:buFont typeface="Wingdings" panose="05000000000000000000" pitchFamily="2" charset="2"/>
              <a:buChar char="§"/>
            </a:pPr>
            <a:r>
              <a:rPr lang="en-AU" sz="2400" dirty="0" smtClean="0">
                <a:solidFill>
                  <a:srgbClr val="425968"/>
                </a:solidFill>
              </a:rPr>
              <a:t>Need</a:t>
            </a:r>
          </a:p>
          <a:p>
            <a:pPr marL="342900" indent="-342900">
              <a:buFont typeface="Wingdings" panose="05000000000000000000" pitchFamily="2" charset="2"/>
              <a:buChar char="§"/>
            </a:pPr>
            <a:r>
              <a:rPr lang="en-AU" sz="2400" dirty="0" smtClean="0">
                <a:solidFill>
                  <a:srgbClr val="425968"/>
                </a:solidFill>
              </a:rPr>
              <a:t>Function</a:t>
            </a:r>
          </a:p>
          <a:p>
            <a:pPr marL="342900" indent="-342900">
              <a:buFont typeface="Wingdings" panose="05000000000000000000" pitchFamily="2" charset="2"/>
              <a:buChar char="§"/>
            </a:pPr>
            <a:r>
              <a:rPr lang="en-AU" sz="2400" dirty="0" smtClean="0">
                <a:solidFill>
                  <a:srgbClr val="425968"/>
                </a:solidFill>
              </a:rPr>
              <a:t>Aesthetics</a:t>
            </a:r>
          </a:p>
          <a:p>
            <a:pPr marL="342900" indent="-342900">
              <a:buFont typeface="Wingdings" panose="05000000000000000000" pitchFamily="2" charset="2"/>
              <a:buChar char="§"/>
            </a:pPr>
            <a:r>
              <a:rPr lang="en-AU" sz="2400" dirty="0" smtClean="0">
                <a:solidFill>
                  <a:srgbClr val="425968"/>
                </a:solidFill>
              </a:rPr>
              <a:t>Ergonomics</a:t>
            </a:r>
          </a:p>
          <a:p>
            <a:pPr marL="342900" indent="-342900">
              <a:buFont typeface="Wingdings" panose="05000000000000000000" pitchFamily="2" charset="2"/>
              <a:buChar char="§"/>
            </a:pPr>
            <a:r>
              <a:rPr lang="en-AU" sz="2400" dirty="0" smtClean="0">
                <a:solidFill>
                  <a:srgbClr val="425968"/>
                </a:solidFill>
              </a:rPr>
              <a:t>Safety</a:t>
            </a:r>
          </a:p>
          <a:p>
            <a:pPr marL="342900" indent="-342900">
              <a:buFont typeface="Wingdings" panose="05000000000000000000" pitchFamily="2" charset="2"/>
              <a:buChar char="§"/>
            </a:pPr>
            <a:r>
              <a:rPr lang="en-AU" sz="2400" dirty="0" smtClean="0">
                <a:solidFill>
                  <a:srgbClr val="425968"/>
                </a:solidFill>
              </a:rPr>
              <a:t>Durability and Quality</a:t>
            </a:r>
          </a:p>
          <a:p>
            <a:pPr marL="342900" indent="-342900">
              <a:buFont typeface="Wingdings" panose="05000000000000000000" pitchFamily="2" charset="2"/>
              <a:buChar char="§"/>
            </a:pPr>
            <a:r>
              <a:rPr lang="en-AU" sz="2400" dirty="0" smtClean="0">
                <a:solidFill>
                  <a:srgbClr val="425968"/>
                </a:solidFill>
              </a:rPr>
              <a:t>Appropriateness of Design</a:t>
            </a:r>
          </a:p>
          <a:p>
            <a:pPr marL="342900" indent="-342900">
              <a:buFont typeface="Wingdings" panose="05000000000000000000" pitchFamily="2" charset="2"/>
              <a:buChar char="§"/>
            </a:pPr>
            <a:r>
              <a:rPr lang="en-AU" sz="2400" dirty="0" smtClean="0">
                <a:solidFill>
                  <a:srgbClr val="425968"/>
                </a:solidFill>
              </a:rPr>
              <a:t>In looking at the above, we make links to practical application and the importance of making their instruments for a cross curricular purpose and also linking it to other applications (in designing mobile phones, clothes, foods, shoes, cars etc..)</a:t>
            </a:r>
          </a:p>
        </p:txBody>
      </p:sp>
      <p:pic>
        <p:nvPicPr>
          <p:cNvPr id="14" name="Picture 13"/>
          <p:cNvPicPr>
            <a:picLocks noChangeAspect="1"/>
          </p:cNvPicPr>
          <p:nvPr/>
        </p:nvPicPr>
        <p:blipFill>
          <a:blip r:embed="rId2"/>
          <a:stretch>
            <a:fillRect/>
          </a:stretch>
        </p:blipFill>
        <p:spPr>
          <a:xfrm>
            <a:off x="6716314" y="699542"/>
            <a:ext cx="2055889" cy="1499529"/>
          </a:xfrm>
          <a:prstGeom prst="rect">
            <a:avLst/>
          </a:prstGeom>
        </p:spPr>
      </p:pic>
      <p:pic>
        <p:nvPicPr>
          <p:cNvPr id="15" name="Picture 14"/>
          <p:cNvPicPr>
            <a:picLocks noChangeAspect="1"/>
          </p:cNvPicPr>
          <p:nvPr/>
        </p:nvPicPr>
        <p:blipFill>
          <a:blip r:embed="rId3"/>
          <a:stretch>
            <a:fillRect/>
          </a:stretch>
        </p:blipFill>
        <p:spPr>
          <a:xfrm>
            <a:off x="6595484" y="2966069"/>
            <a:ext cx="2297547" cy="1675652"/>
          </a:xfrm>
          <a:prstGeom prst="rect">
            <a:avLst/>
          </a:prstGeom>
        </p:spPr>
      </p:pic>
      <p:pic>
        <p:nvPicPr>
          <p:cNvPr id="3" name="Picture 2"/>
          <p:cNvPicPr>
            <a:picLocks noChangeAspect="1"/>
          </p:cNvPicPr>
          <p:nvPr/>
        </p:nvPicPr>
        <p:blipFill>
          <a:blip r:embed="rId4"/>
          <a:stretch>
            <a:fillRect/>
          </a:stretch>
        </p:blipFill>
        <p:spPr>
          <a:xfrm>
            <a:off x="4716016" y="1676626"/>
            <a:ext cx="809541" cy="1311027"/>
          </a:xfrm>
          <a:prstGeom prst="rect">
            <a:avLst/>
          </a:prstGeom>
        </p:spPr>
      </p:pic>
      <p:pic>
        <p:nvPicPr>
          <p:cNvPr id="8" name="Picture 7"/>
          <p:cNvPicPr>
            <a:picLocks noChangeAspect="1"/>
          </p:cNvPicPr>
          <p:nvPr/>
        </p:nvPicPr>
        <p:blipFill>
          <a:blip r:embed="rId5"/>
          <a:stretch>
            <a:fillRect/>
          </a:stretch>
        </p:blipFill>
        <p:spPr>
          <a:xfrm>
            <a:off x="2771800" y="1272209"/>
            <a:ext cx="1233945" cy="1111317"/>
          </a:xfrm>
          <a:prstGeom prst="rect">
            <a:avLst/>
          </a:prstGeom>
        </p:spPr>
      </p:pic>
    </p:spTree>
    <p:extLst>
      <p:ext uri="{BB962C8B-B14F-4D97-AF65-F5344CB8AC3E}">
        <p14:creationId xmlns:p14="http://schemas.microsoft.com/office/powerpoint/2010/main" val="3915633936"/>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b="1" dirty="0" smtClean="0">
                <a:latin typeface="+mn-lt"/>
              </a:rPr>
              <a:t>Research task</a:t>
            </a:r>
            <a:endParaRPr lang="en-AU" b="1" dirty="0">
              <a:latin typeface="+mn-lt"/>
            </a:endParaRPr>
          </a:p>
        </p:txBody>
      </p:sp>
      <p:sp>
        <p:nvSpPr>
          <p:cNvPr id="4" name="Date Placeholder 3"/>
          <p:cNvSpPr>
            <a:spLocks noGrp="1"/>
          </p:cNvSpPr>
          <p:nvPr>
            <p:ph type="dt" sz="half" idx="10"/>
          </p:nvPr>
        </p:nvSpPr>
        <p:spPr/>
        <p:txBody>
          <a:bodyPr/>
          <a:lstStyle/>
          <a:p>
            <a:fld id="{2624536D-FED3-495B-B3FE-54ED69616E8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r>
              <a:rPr lang="en-AU" dirty="0"/>
              <a:t>Document title</a:t>
            </a:r>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36</a:t>
            </a:fld>
            <a:endParaRPr lang="en-AU" dirty="0"/>
          </a:p>
        </p:txBody>
      </p:sp>
      <p:pic>
        <p:nvPicPr>
          <p:cNvPr id="10" name="Picture 9"/>
          <p:cNvPicPr>
            <a:picLocks noChangeAspect="1"/>
          </p:cNvPicPr>
          <p:nvPr/>
        </p:nvPicPr>
        <p:blipFill>
          <a:blip r:embed="rId2"/>
          <a:stretch>
            <a:fillRect/>
          </a:stretch>
        </p:blipFill>
        <p:spPr>
          <a:xfrm>
            <a:off x="223212" y="2727089"/>
            <a:ext cx="3819525" cy="1866900"/>
          </a:xfrm>
          <a:prstGeom prst="rect">
            <a:avLst/>
          </a:prstGeom>
        </p:spPr>
      </p:pic>
      <p:pic>
        <p:nvPicPr>
          <p:cNvPr id="11" name="Picture 10"/>
          <p:cNvPicPr>
            <a:picLocks noChangeAspect="1"/>
          </p:cNvPicPr>
          <p:nvPr/>
        </p:nvPicPr>
        <p:blipFill>
          <a:blip r:embed="rId3"/>
          <a:stretch>
            <a:fillRect/>
          </a:stretch>
        </p:blipFill>
        <p:spPr>
          <a:xfrm>
            <a:off x="222234" y="1123993"/>
            <a:ext cx="4349766" cy="1365397"/>
          </a:xfrm>
          <a:prstGeom prst="rect">
            <a:avLst/>
          </a:prstGeom>
        </p:spPr>
      </p:pic>
      <p:pic>
        <p:nvPicPr>
          <p:cNvPr id="12" name="Picture 11"/>
          <p:cNvPicPr>
            <a:picLocks noChangeAspect="1"/>
          </p:cNvPicPr>
          <p:nvPr/>
        </p:nvPicPr>
        <p:blipFill>
          <a:blip r:embed="rId4"/>
          <a:stretch>
            <a:fillRect/>
          </a:stretch>
        </p:blipFill>
        <p:spPr>
          <a:xfrm>
            <a:off x="4558500" y="2128202"/>
            <a:ext cx="4090028" cy="2465787"/>
          </a:xfrm>
          <a:prstGeom prst="rect">
            <a:avLst/>
          </a:prstGeom>
        </p:spPr>
      </p:pic>
      <p:pic>
        <p:nvPicPr>
          <p:cNvPr id="13" name="Picture 12"/>
          <p:cNvPicPr>
            <a:picLocks noChangeAspect="1"/>
          </p:cNvPicPr>
          <p:nvPr/>
        </p:nvPicPr>
        <p:blipFill>
          <a:blip r:embed="rId5"/>
          <a:stretch>
            <a:fillRect/>
          </a:stretch>
        </p:blipFill>
        <p:spPr>
          <a:xfrm>
            <a:off x="7020272" y="96998"/>
            <a:ext cx="1936074" cy="1953386"/>
          </a:xfrm>
          <a:prstGeom prst="rect">
            <a:avLst/>
          </a:prstGeom>
        </p:spPr>
      </p:pic>
    </p:spTree>
    <p:extLst>
      <p:ext uri="{BB962C8B-B14F-4D97-AF65-F5344CB8AC3E}">
        <p14:creationId xmlns:p14="http://schemas.microsoft.com/office/powerpoint/2010/main" val="671175909"/>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sz="2000" b="1" dirty="0" smtClean="0"/>
              <a:t>Google Classroom </a:t>
            </a:r>
            <a:r>
              <a:rPr lang="en-AU" sz="2000" b="1" dirty="0" smtClean="0">
                <a:solidFill>
                  <a:srgbClr val="FF0000"/>
                </a:solidFill>
              </a:rPr>
              <a:t>(</a:t>
            </a:r>
            <a:r>
              <a:rPr lang="en-AU" sz="2000" b="1" i="1" dirty="0" smtClean="0">
                <a:solidFill>
                  <a:srgbClr val="FF0000"/>
                </a:solidFill>
              </a:rPr>
              <a:t>videos, presentations, documents, submission folders, announcements</a:t>
            </a:r>
            <a:r>
              <a:rPr lang="en-AU" sz="2000" b="1" dirty="0" smtClean="0">
                <a:solidFill>
                  <a:srgbClr val="FF0000"/>
                </a:solidFill>
              </a:rPr>
              <a:t>)</a:t>
            </a:r>
            <a:endParaRPr lang="en-AU" sz="2000" b="1" dirty="0">
              <a:solidFill>
                <a:srgbClr val="FF0000"/>
              </a:solidFill>
              <a:latin typeface="+mn-lt"/>
            </a:endParaRPr>
          </a:p>
        </p:txBody>
      </p:sp>
      <p:sp>
        <p:nvSpPr>
          <p:cNvPr id="4" name="Date Placeholder 3"/>
          <p:cNvSpPr>
            <a:spLocks noGrp="1"/>
          </p:cNvSpPr>
          <p:nvPr>
            <p:ph type="dt" sz="half" idx="10"/>
          </p:nvPr>
        </p:nvSpPr>
        <p:spPr/>
        <p:txBody>
          <a:bodyPr/>
          <a:lstStyle/>
          <a:p>
            <a:fld id="{2624536D-FED3-495B-B3FE-54ED69616E8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r>
              <a:rPr lang="en-AU" dirty="0"/>
              <a:t>Document title</a:t>
            </a:r>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37</a:t>
            </a:fld>
            <a:endParaRPr lang="en-AU" dirty="0"/>
          </a:p>
        </p:txBody>
      </p:sp>
      <p:pic>
        <p:nvPicPr>
          <p:cNvPr id="11" name="Picture 10"/>
          <p:cNvPicPr>
            <a:picLocks noChangeAspect="1"/>
          </p:cNvPicPr>
          <p:nvPr/>
        </p:nvPicPr>
        <p:blipFill>
          <a:blip r:embed="rId2"/>
          <a:stretch>
            <a:fillRect/>
          </a:stretch>
        </p:blipFill>
        <p:spPr>
          <a:xfrm>
            <a:off x="611561" y="1131590"/>
            <a:ext cx="3816424" cy="2036226"/>
          </a:xfrm>
          <a:prstGeom prst="rect">
            <a:avLst/>
          </a:prstGeom>
        </p:spPr>
      </p:pic>
      <p:pic>
        <p:nvPicPr>
          <p:cNvPr id="12" name="Picture 11"/>
          <p:cNvPicPr>
            <a:picLocks noChangeAspect="1"/>
          </p:cNvPicPr>
          <p:nvPr/>
        </p:nvPicPr>
        <p:blipFill>
          <a:blip r:embed="rId3"/>
          <a:stretch>
            <a:fillRect/>
          </a:stretch>
        </p:blipFill>
        <p:spPr>
          <a:xfrm>
            <a:off x="4067944" y="2532879"/>
            <a:ext cx="4706773" cy="1976242"/>
          </a:xfrm>
          <a:prstGeom prst="rect">
            <a:avLst/>
          </a:prstGeom>
        </p:spPr>
      </p:pic>
    </p:spTree>
    <p:extLst>
      <p:ext uri="{BB962C8B-B14F-4D97-AF65-F5344CB8AC3E}">
        <p14:creationId xmlns:p14="http://schemas.microsoft.com/office/powerpoint/2010/main" val="365896977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Lifelong learners </a:t>
            </a:r>
            <a:endParaRPr lang="en-AU" b="1" dirty="0"/>
          </a:p>
        </p:txBody>
      </p:sp>
      <p:sp>
        <p:nvSpPr>
          <p:cNvPr id="4" name="Date Placeholder 3"/>
          <p:cNvSpPr>
            <a:spLocks noGrp="1"/>
          </p:cNvSpPr>
          <p:nvPr>
            <p:ph type="dt" sz="half" idx="10"/>
          </p:nvPr>
        </p:nvSpPr>
        <p:spPr/>
        <p:txBody>
          <a:bodyPr/>
          <a:lstStyle/>
          <a:p>
            <a:fld id="{486CE74F-C2F5-4075-B958-FFE3174EE3A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smtClean="0"/>
              <a:t>© NSW Department of Education | Document title</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38</a:t>
            </a:fld>
            <a:endParaRPr lang="en-AU" dirty="0"/>
          </a:p>
        </p:txBody>
      </p:sp>
      <p:pic>
        <p:nvPicPr>
          <p:cNvPr id="7" name="Picture 2" descr="http://edorigami.edublogs.org/files/2008/08/model-2.jpg">
            <a:hlinkClick r:id="rId2"/>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00022" y="1011305"/>
            <a:ext cx="2620901" cy="228052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http://www.cluster2.hostgator.co.in/files/writeable/uploads/hostgator69776/image/questioningskillscollage.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44046" y="1131590"/>
            <a:ext cx="3162631" cy="187220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6"/>
          <a:stretch>
            <a:fillRect/>
          </a:stretch>
        </p:blipFill>
        <p:spPr>
          <a:xfrm>
            <a:off x="2988362" y="2784943"/>
            <a:ext cx="2640198" cy="1983327"/>
          </a:xfrm>
          <a:prstGeom prst="rect">
            <a:avLst/>
          </a:prstGeom>
        </p:spPr>
      </p:pic>
    </p:spTree>
    <p:extLst>
      <p:ext uri="{BB962C8B-B14F-4D97-AF65-F5344CB8AC3E}">
        <p14:creationId xmlns:p14="http://schemas.microsoft.com/office/powerpoint/2010/main" val="17223124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Thinking skills </a:t>
            </a:r>
            <a:endParaRPr lang="en-AU" b="1" dirty="0"/>
          </a:p>
        </p:txBody>
      </p:sp>
      <p:sp>
        <p:nvSpPr>
          <p:cNvPr id="4" name="Date Placeholder 3"/>
          <p:cNvSpPr>
            <a:spLocks noGrp="1"/>
          </p:cNvSpPr>
          <p:nvPr>
            <p:ph type="dt" sz="half" idx="10"/>
          </p:nvPr>
        </p:nvSpPr>
        <p:spPr/>
        <p:txBody>
          <a:bodyPr/>
          <a:lstStyle/>
          <a:p>
            <a:fld id="{486CE74F-C2F5-4075-B958-FFE3174EE3A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smtClean="0"/>
              <a:t>© NSW Department of Education | Document title</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39</a:t>
            </a:fld>
            <a:endParaRPr lang="en-AU" dirty="0"/>
          </a:p>
        </p:txBody>
      </p:sp>
      <p:pic>
        <p:nvPicPr>
          <p:cNvPr id="9" name="Picture 8"/>
          <p:cNvPicPr>
            <a:picLocks noChangeAspect="1"/>
          </p:cNvPicPr>
          <p:nvPr/>
        </p:nvPicPr>
        <p:blipFill>
          <a:blip r:embed="rId2"/>
          <a:stretch>
            <a:fillRect/>
          </a:stretch>
        </p:blipFill>
        <p:spPr>
          <a:xfrm>
            <a:off x="395536" y="1613178"/>
            <a:ext cx="4057621" cy="2293438"/>
          </a:xfrm>
          <a:prstGeom prst="rect">
            <a:avLst/>
          </a:prstGeom>
        </p:spPr>
      </p:pic>
      <p:pic>
        <p:nvPicPr>
          <p:cNvPr id="10" name="Picture 9"/>
          <p:cNvPicPr>
            <a:picLocks noChangeAspect="1"/>
          </p:cNvPicPr>
          <p:nvPr/>
        </p:nvPicPr>
        <p:blipFill>
          <a:blip r:embed="rId3"/>
          <a:stretch>
            <a:fillRect/>
          </a:stretch>
        </p:blipFill>
        <p:spPr>
          <a:xfrm>
            <a:off x="4444305" y="1548473"/>
            <a:ext cx="4609504" cy="2422847"/>
          </a:xfrm>
          <a:prstGeom prst="rect">
            <a:avLst/>
          </a:prstGeom>
        </p:spPr>
      </p:pic>
      <p:pic>
        <p:nvPicPr>
          <p:cNvPr id="8" name="Picture 2" descr="The 4Cs in a 21st Century Education"/>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7020272" y="150874"/>
            <a:ext cx="2011864" cy="12385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861579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AU" dirty="0">
              <a:latin typeface="+mn-lt"/>
            </a:endParaRPr>
          </a:p>
        </p:txBody>
      </p:sp>
      <p:sp>
        <p:nvSpPr>
          <p:cNvPr id="4" name="Date Placeholder 3"/>
          <p:cNvSpPr>
            <a:spLocks noGrp="1"/>
          </p:cNvSpPr>
          <p:nvPr>
            <p:ph type="dt" sz="half" idx="10"/>
          </p:nvPr>
        </p:nvSpPr>
        <p:spPr/>
        <p:txBody>
          <a:bodyPr/>
          <a:lstStyle/>
          <a:p>
            <a:fld id="{4F738D1B-B7CB-48AB-828E-3BBC5D4A4907}"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4</a:t>
            </a:fld>
            <a:endParaRPr lang="en-AU" dirty="0"/>
          </a:p>
        </p:txBody>
      </p:sp>
      <p:cxnSp>
        <p:nvCxnSpPr>
          <p:cNvPr id="11" name="Straight Connector 10"/>
          <p:cNvCxnSpPr>
            <a:cxnSpLocks noChangeAspect="1"/>
          </p:cNvCxnSpPr>
          <p:nvPr/>
        </p:nvCxnSpPr>
        <p:spPr>
          <a:xfrm>
            <a:off x="4306175" y="1635646"/>
            <a:ext cx="5434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cxnSpLocks noChangeAspect="1"/>
          </p:cNvCxnSpPr>
          <p:nvPr/>
        </p:nvCxnSpPr>
        <p:spPr>
          <a:xfrm>
            <a:off x="4306175" y="3021100"/>
            <a:ext cx="5434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7356804" y="3767759"/>
            <a:ext cx="359058" cy="510238"/>
            <a:chOff x="7416800" y="3700463"/>
            <a:chExt cx="422276" cy="600075"/>
          </a:xfrm>
        </p:grpSpPr>
        <p:sp>
          <p:nvSpPr>
            <p:cNvPr id="24" name="Freeform 8"/>
            <p:cNvSpPr>
              <a:spLocks/>
            </p:cNvSpPr>
            <p:nvPr/>
          </p:nvSpPr>
          <p:spPr bwMode="auto">
            <a:xfrm>
              <a:off x="7761288" y="4176713"/>
              <a:ext cx="77788" cy="11113"/>
            </a:xfrm>
            <a:custGeom>
              <a:avLst/>
              <a:gdLst>
                <a:gd name="T0" fmla="*/ 19 w 21"/>
                <a:gd name="T1" fmla="*/ 3 h 3"/>
                <a:gd name="T2" fmla="*/ 1 w 21"/>
                <a:gd name="T3" fmla="*/ 3 h 3"/>
                <a:gd name="T4" fmla="*/ 0 w 21"/>
                <a:gd name="T5" fmla="*/ 1 h 3"/>
                <a:gd name="T6" fmla="*/ 1 w 21"/>
                <a:gd name="T7" fmla="*/ 0 h 3"/>
                <a:gd name="T8" fmla="*/ 19 w 21"/>
                <a:gd name="T9" fmla="*/ 0 h 3"/>
                <a:gd name="T10" fmla="*/ 21 w 21"/>
                <a:gd name="T11" fmla="*/ 1 h 3"/>
                <a:gd name="T12" fmla="*/ 19 w 2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1" h="3">
                  <a:moveTo>
                    <a:pt x="19" y="3"/>
                  </a:moveTo>
                  <a:cubicBezTo>
                    <a:pt x="1" y="3"/>
                    <a:pt x="1" y="3"/>
                    <a:pt x="1" y="3"/>
                  </a:cubicBezTo>
                  <a:cubicBezTo>
                    <a:pt x="0" y="3"/>
                    <a:pt x="0" y="2"/>
                    <a:pt x="0" y="1"/>
                  </a:cubicBezTo>
                  <a:cubicBezTo>
                    <a:pt x="0" y="1"/>
                    <a:pt x="0" y="0"/>
                    <a:pt x="1" y="0"/>
                  </a:cubicBezTo>
                  <a:cubicBezTo>
                    <a:pt x="19" y="0"/>
                    <a:pt x="19" y="0"/>
                    <a:pt x="19" y="0"/>
                  </a:cubicBezTo>
                  <a:cubicBezTo>
                    <a:pt x="20" y="0"/>
                    <a:pt x="21" y="1"/>
                    <a:pt x="21" y="1"/>
                  </a:cubicBezTo>
                  <a:cubicBezTo>
                    <a:pt x="21" y="2"/>
                    <a:pt x="20" y="3"/>
                    <a:pt x="19" y="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25" name="Freeform 9"/>
            <p:cNvSpPr>
              <a:spLocks/>
            </p:cNvSpPr>
            <p:nvPr/>
          </p:nvSpPr>
          <p:spPr bwMode="auto">
            <a:xfrm>
              <a:off x="7416800" y="3700463"/>
              <a:ext cx="422275" cy="468313"/>
            </a:xfrm>
            <a:custGeom>
              <a:avLst/>
              <a:gdLst>
                <a:gd name="T0" fmla="*/ 1 w 113"/>
                <a:gd name="T1" fmla="*/ 125 h 125"/>
                <a:gd name="T2" fmla="*/ 0 w 113"/>
                <a:gd name="T3" fmla="*/ 123 h 125"/>
                <a:gd name="T4" fmla="*/ 0 w 113"/>
                <a:gd name="T5" fmla="*/ 17 h 125"/>
                <a:gd name="T6" fmla="*/ 18 w 113"/>
                <a:gd name="T7" fmla="*/ 0 h 125"/>
                <a:gd name="T8" fmla="*/ 111 w 113"/>
                <a:gd name="T9" fmla="*/ 0 h 125"/>
                <a:gd name="T10" fmla="*/ 113 w 113"/>
                <a:gd name="T11" fmla="*/ 1 h 125"/>
                <a:gd name="T12" fmla="*/ 113 w 113"/>
                <a:gd name="T13" fmla="*/ 107 h 125"/>
                <a:gd name="T14" fmla="*/ 111 w 113"/>
                <a:gd name="T15" fmla="*/ 109 h 125"/>
                <a:gd name="T16" fmla="*/ 110 w 113"/>
                <a:gd name="T17" fmla="*/ 107 h 125"/>
                <a:gd name="T18" fmla="*/ 110 w 113"/>
                <a:gd name="T19" fmla="*/ 2 h 125"/>
                <a:gd name="T20" fmla="*/ 18 w 113"/>
                <a:gd name="T21" fmla="*/ 2 h 125"/>
                <a:gd name="T22" fmla="*/ 3 w 113"/>
                <a:gd name="T23" fmla="*/ 17 h 125"/>
                <a:gd name="T24" fmla="*/ 3 w 113"/>
                <a:gd name="T25" fmla="*/ 123 h 125"/>
                <a:gd name="T26" fmla="*/ 1 w 113"/>
                <a:gd name="T27"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 h="125">
                  <a:moveTo>
                    <a:pt x="1" y="125"/>
                  </a:moveTo>
                  <a:cubicBezTo>
                    <a:pt x="1" y="125"/>
                    <a:pt x="0" y="124"/>
                    <a:pt x="0" y="123"/>
                  </a:cubicBezTo>
                  <a:cubicBezTo>
                    <a:pt x="0" y="17"/>
                    <a:pt x="0" y="17"/>
                    <a:pt x="0" y="17"/>
                  </a:cubicBezTo>
                  <a:cubicBezTo>
                    <a:pt x="0" y="7"/>
                    <a:pt x="8" y="0"/>
                    <a:pt x="18" y="0"/>
                  </a:cubicBezTo>
                  <a:cubicBezTo>
                    <a:pt x="111" y="0"/>
                    <a:pt x="111" y="0"/>
                    <a:pt x="111" y="0"/>
                  </a:cubicBezTo>
                  <a:cubicBezTo>
                    <a:pt x="112" y="0"/>
                    <a:pt x="113" y="0"/>
                    <a:pt x="113" y="1"/>
                  </a:cubicBezTo>
                  <a:cubicBezTo>
                    <a:pt x="113" y="107"/>
                    <a:pt x="113" y="107"/>
                    <a:pt x="113" y="107"/>
                  </a:cubicBezTo>
                  <a:cubicBezTo>
                    <a:pt x="113" y="108"/>
                    <a:pt x="112" y="109"/>
                    <a:pt x="111" y="109"/>
                  </a:cubicBezTo>
                  <a:cubicBezTo>
                    <a:pt x="111" y="109"/>
                    <a:pt x="110" y="108"/>
                    <a:pt x="110" y="107"/>
                  </a:cubicBezTo>
                  <a:cubicBezTo>
                    <a:pt x="110" y="2"/>
                    <a:pt x="110" y="2"/>
                    <a:pt x="110" y="2"/>
                  </a:cubicBezTo>
                  <a:cubicBezTo>
                    <a:pt x="18" y="2"/>
                    <a:pt x="18" y="2"/>
                    <a:pt x="18" y="2"/>
                  </a:cubicBezTo>
                  <a:cubicBezTo>
                    <a:pt x="9" y="2"/>
                    <a:pt x="3" y="9"/>
                    <a:pt x="3" y="17"/>
                  </a:cubicBezTo>
                  <a:cubicBezTo>
                    <a:pt x="3" y="123"/>
                    <a:pt x="3" y="123"/>
                    <a:pt x="3" y="123"/>
                  </a:cubicBezTo>
                  <a:cubicBezTo>
                    <a:pt x="3" y="124"/>
                    <a:pt x="2" y="125"/>
                    <a:pt x="1" y="12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26" name="Freeform 10"/>
            <p:cNvSpPr>
              <a:spLocks/>
            </p:cNvSpPr>
            <p:nvPr/>
          </p:nvSpPr>
          <p:spPr bwMode="auto">
            <a:xfrm>
              <a:off x="7416800" y="4097338"/>
              <a:ext cx="422275" cy="131763"/>
            </a:xfrm>
            <a:custGeom>
              <a:avLst/>
              <a:gdLst>
                <a:gd name="T0" fmla="*/ 111 w 113"/>
                <a:gd name="T1" fmla="*/ 35 h 35"/>
                <a:gd name="T2" fmla="*/ 93 w 113"/>
                <a:gd name="T3" fmla="*/ 35 h 35"/>
                <a:gd name="T4" fmla="*/ 92 w 113"/>
                <a:gd name="T5" fmla="*/ 34 h 35"/>
                <a:gd name="T6" fmla="*/ 93 w 113"/>
                <a:gd name="T7" fmla="*/ 32 h 35"/>
                <a:gd name="T8" fmla="*/ 110 w 113"/>
                <a:gd name="T9" fmla="*/ 32 h 35"/>
                <a:gd name="T10" fmla="*/ 110 w 113"/>
                <a:gd name="T11" fmla="*/ 3 h 35"/>
                <a:gd name="T12" fmla="*/ 18 w 113"/>
                <a:gd name="T13" fmla="*/ 3 h 35"/>
                <a:gd name="T14" fmla="*/ 3 w 113"/>
                <a:gd name="T15" fmla="*/ 17 h 35"/>
                <a:gd name="T16" fmla="*/ 18 w 113"/>
                <a:gd name="T17" fmla="*/ 32 h 35"/>
                <a:gd name="T18" fmla="*/ 73 w 113"/>
                <a:gd name="T19" fmla="*/ 32 h 35"/>
                <a:gd name="T20" fmla="*/ 75 w 113"/>
                <a:gd name="T21" fmla="*/ 34 h 35"/>
                <a:gd name="T22" fmla="*/ 73 w 113"/>
                <a:gd name="T23" fmla="*/ 35 h 35"/>
                <a:gd name="T24" fmla="*/ 18 w 113"/>
                <a:gd name="T25" fmla="*/ 35 h 35"/>
                <a:gd name="T26" fmla="*/ 0 w 113"/>
                <a:gd name="T27" fmla="*/ 17 h 35"/>
                <a:gd name="T28" fmla="*/ 18 w 113"/>
                <a:gd name="T29" fmla="*/ 0 h 35"/>
                <a:gd name="T30" fmla="*/ 111 w 113"/>
                <a:gd name="T31" fmla="*/ 0 h 35"/>
                <a:gd name="T32" fmla="*/ 113 w 113"/>
                <a:gd name="T33" fmla="*/ 1 h 35"/>
                <a:gd name="T34" fmla="*/ 113 w 113"/>
                <a:gd name="T35" fmla="*/ 34 h 35"/>
                <a:gd name="T36" fmla="*/ 111 w 113"/>
                <a:gd name="T3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35">
                  <a:moveTo>
                    <a:pt x="111" y="35"/>
                  </a:moveTo>
                  <a:cubicBezTo>
                    <a:pt x="93" y="35"/>
                    <a:pt x="93" y="35"/>
                    <a:pt x="93" y="35"/>
                  </a:cubicBezTo>
                  <a:cubicBezTo>
                    <a:pt x="92" y="35"/>
                    <a:pt x="92" y="34"/>
                    <a:pt x="92" y="34"/>
                  </a:cubicBezTo>
                  <a:cubicBezTo>
                    <a:pt x="92" y="33"/>
                    <a:pt x="92" y="32"/>
                    <a:pt x="93" y="32"/>
                  </a:cubicBezTo>
                  <a:cubicBezTo>
                    <a:pt x="110" y="32"/>
                    <a:pt x="110" y="32"/>
                    <a:pt x="110" y="32"/>
                  </a:cubicBezTo>
                  <a:cubicBezTo>
                    <a:pt x="110" y="3"/>
                    <a:pt x="110" y="3"/>
                    <a:pt x="110" y="3"/>
                  </a:cubicBezTo>
                  <a:cubicBezTo>
                    <a:pt x="18" y="3"/>
                    <a:pt x="18" y="3"/>
                    <a:pt x="18" y="3"/>
                  </a:cubicBezTo>
                  <a:cubicBezTo>
                    <a:pt x="9" y="3"/>
                    <a:pt x="3" y="9"/>
                    <a:pt x="3" y="17"/>
                  </a:cubicBezTo>
                  <a:cubicBezTo>
                    <a:pt x="3" y="26"/>
                    <a:pt x="9" y="32"/>
                    <a:pt x="18" y="32"/>
                  </a:cubicBezTo>
                  <a:cubicBezTo>
                    <a:pt x="73" y="32"/>
                    <a:pt x="73" y="32"/>
                    <a:pt x="73" y="32"/>
                  </a:cubicBezTo>
                  <a:cubicBezTo>
                    <a:pt x="74" y="32"/>
                    <a:pt x="75" y="33"/>
                    <a:pt x="75" y="34"/>
                  </a:cubicBezTo>
                  <a:cubicBezTo>
                    <a:pt x="75" y="34"/>
                    <a:pt x="74" y="35"/>
                    <a:pt x="73" y="35"/>
                  </a:cubicBezTo>
                  <a:cubicBezTo>
                    <a:pt x="18" y="35"/>
                    <a:pt x="18" y="35"/>
                    <a:pt x="18" y="35"/>
                  </a:cubicBezTo>
                  <a:cubicBezTo>
                    <a:pt x="8" y="35"/>
                    <a:pt x="0" y="27"/>
                    <a:pt x="0" y="17"/>
                  </a:cubicBezTo>
                  <a:cubicBezTo>
                    <a:pt x="0" y="8"/>
                    <a:pt x="8" y="0"/>
                    <a:pt x="18" y="0"/>
                  </a:cubicBezTo>
                  <a:cubicBezTo>
                    <a:pt x="111" y="0"/>
                    <a:pt x="111" y="0"/>
                    <a:pt x="111" y="0"/>
                  </a:cubicBezTo>
                  <a:cubicBezTo>
                    <a:pt x="112" y="0"/>
                    <a:pt x="113" y="1"/>
                    <a:pt x="113" y="1"/>
                  </a:cubicBezTo>
                  <a:cubicBezTo>
                    <a:pt x="113" y="34"/>
                    <a:pt x="113" y="34"/>
                    <a:pt x="113" y="34"/>
                  </a:cubicBezTo>
                  <a:cubicBezTo>
                    <a:pt x="113" y="34"/>
                    <a:pt x="112" y="35"/>
                    <a:pt x="111" y="3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27" name="Freeform 11"/>
            <p:cNvSpPr>
              <a:spLocks/>
            </p:cNvSpPr>
            <p:nvPr/>
          </p:nvSpPr>
          <p:spPr bwMode="auto">
            <a:xfrm>
              <a:off x="7458075" y="4138613"/>
              <a:ext cx="381000" cy="11113"/>
            </a:xfrm>
            <a:custGeom>
              <a:avLst/>
              <a:gdLst>
                <a:gd name="T0" fmla="*/ 100 w 102"/>
                <a:gd name="T1" fmla="*/ 3 h 3"/>
                <a:gd name="T2" fmla="*/ 2 w 102"/>
                <a:gd name="T3" fmla="*/ 3 h 3"/>
                <a:gd name="T4" fmla="*/ 0 w 102"/>
                <a:gd name="T5" fmla="*/ 1 h 3"/>
                <a:gd name="T6" fmla="*/ 2 w 102"/>
                <a:gd name="T7" fmla="*/ 0 h 3"/>
                <a:gd name="T8" fmla="*/ 100 w 102"/>
                <a:gd name="T9" fmla="*/ 0 h 3"/>
                <a:gd name="T10" fmla="*/ 102 w 102"/>
                <a:gd name="T11" fmla="*/ 1 h 3"/>
                <a:gd name="T12" fmla="*/ 100 w 10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02" h="3">
                  <a:moveTo>
                    <a:pt x="100" y="3"/>
                  </a:moveTo>
                  <a:cubicBezTo>
                    <a:pt x="2" y="3"/>
                    <a:pt x="2" y="3"/>
                    <a:pt x="2" y="3"/>
                  </a:cubicBezTo>
                  <a:cubicBezTo>
                    <a:pt x="1" y="3"/>
                    <a:pt x="0" y="2"/>
                    <a:pt x="0" y="1"/>
                  </a:cubicBezTo>
                  <a:cubicBezTo>
                    <a:pt x="0" y="1"/>
                    <a:pt x="1" y="0"/>
                    <a:pt x="2" y="0"/>
                  </a:cubicBezTo>
                  <a:cubicBezTo>
                    <a:pt x="100" y="0"/>
                    <a:pt x="100" y="0"/>
                    <a:pt x="100" y="0"/>
                  </a:cubicBezTo>
                  <a:cubicBezTo>
                    <a:pt x="101" y="0"/>
                    <a:pt x="102" y="1"/>
                    <a:pt x="102" y="1"/>
                  </a:cubicBezTo>
                  <a:cubicBezTo>
                    <a:pt x="102" y="2"/>
                    <a:pt x="101" y="3"/>
                    <a:pt x="100" y="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28" name="Freeform 12"/>
            <p:cNvSpPr>
              <a:spLocks/>
            </p:cNvSpPr>
            <p:nvPr/>
          </p:nvSpPr>
          <p:spPr bwMode="auto">
            <a:xfrm>
              <a:off x="7458075" y="4176713"/>
              <a:ext cx="239713" cy="11113"/>
            </a:xfrm>
            <a:custGeom>
              <a:avLst/>
              <a:gdLst>
                <a:gd name="T0" fmla="*/ 62 w 64"/>
                <a:gd name="T1" fmla="*/ 3 h 3"/>
                <a:gd name="T2" fmla="*/ 2 w 64"/>
                <a:gd name="T3" fmla="*/ 3 h 3"/>
                <a:gd name="T4" fmla="*/ 0 w 64"/>
                <a:gd name="T5" fmla="*/ 1 h 3"/>
                <a:gd name="T6" fmla="*/ 2 w 64"/>
                <a:gd name="T7" fmla="*/ 0 h 3"/>
                <a:gd name="T8" fmla="*/ 62 w 64"/>
                <a:gd name="T9" fmla="*/ 0 h 3"/>
                <a:gd name="T10" fmla="*/ 64 w 64"/>
                <a:gd name="T11" fmla="*/ 1 h 3"/>
                <a:gd name="T12" fmla="*/ 62 w 6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4" h="3">
                  <a:moveTo>
                    <a:pt x="62" y="3"/>
                  </a:moveTo>
                  <a:cubicBezTo>
                    <a:pt x="2" y="3"/>
                    <a:pt x="2" y="3"/>
                    <a:pt x="2" y="3"/>
                  </a:cubicBezTo>
                  <a:cubicBezTo>
                    <a:pt x="1" y="3"/>
                    <a:pt x="0" y="2"/>
                    <a:pt x="0" y="1"/>
                  </a:cubicBezTo>
                  <a:cubicBezTo>
                    <a:pt x="0" y="1"/>
                    <a:pt x="1" y="0"/>
                    <a:pt x="2" y="0"/>
                  </a:cubicBezTo>
                  <a:cubicBezTo>
                    <a:pt x="62" y="0"/>
                    <a:pt x="62" y="0"/>
                    <a:pt x="62" y="0"/>
                  </a:cubicBezTo>
                  <a:cubicBezTo>
                    <a:pt x="63" y="0"/>
                    <a:pt x="64" y="1"/>
                    <a:pt x="64" y="1"/>
                  </a:cubicBezTo>
                  <a:cubicBezTo>
                    <a:pt x="64" y="2"/>
                    <a:pt x="63" y="3"/>
                    <a:pt x="62" y="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29" name="Freeform 13"/>
            <p:cNvSpPr>
              <a:spLocks noEditPoints="1"/>
            </p:cNvSpPr>
            <p:nvPr/>
          </p:nvSpPr>
          <p:spPr bwMode="auto">
            <a:xfrm>
              <a:off x="7491413" y="3756026"/>
              <a:ext cx="292100" cy="90488"/>
            </a:xfrm>
            <a:custGeom>
              <a:avLst/>
              <a:gdLst>
                <a:gd name="T0" fmla="*/ 5 w 78"/>
                <a:gd name="T1" fmla="*/ 3 h 24"/>
                <a:gd name="T2" fmla="*/ 3 w 78"/>
                <a:gd name="T3" fmla="*/ 6 h 24"/>
                <a:gd name="T4" fmla="*/ 3 w 78"/>
                <a:gd name="T5" fmla="*/ 18 h 24"/>
                <a:gd name="T6" fmla="*/ 5 w 78"/>
                <a:gd name="T7" fmla="*/ 21 h 24"/>
                <a:gd name="T8" fmla="*/ 72 w 78"/>
                <a:gd name="T9" fmla="*/ 21 h 24"/>
                <a:gd name="T10" fmla="*/ 75 w 78"/>
                <a:gd name="T11" fmla="*/ 18 h 24"/>
                <a:gd name="T12" fmla="*/ 75 w 78"/>
                <a:gd name="T13" fmla="*/ 6 h 24"/>
                <a:gd name="T14" fmla="*/ 72 w 78"/>
                <a:gd name="T15" fmla="*/ 3 h 24"/>
                <a:gd name="T16" fmla="*/ 5 w 78"/>
                <a:gd name="T17" fmla="*/ 3 h 24"/>
                <a:gd name="T18" fmla="*/ 72 w 78"/>
                <a:gd name="T19" fmla="*/ 24 h 24"/>
                <a:gd name="T20" fmla="*/ 5 w 78"/>
                <a:gd name="T21" fmla="*/ 24 h 24"/>
                <a:gd name="T22" fmla="*/ 0 w 78"/>
                <a:gd name="T23" fmla="*/ 18 h 24"/>
                <a:gd name="T24" fmla="*/ 0 w 78"/>
                <a:gd name="T25" fmla="*/ 6 h 24"/>
                <a:gd name="T26" fmla="*/ 5 w 78"/>
                <a:gd name="T27" fmla="*/ 0 h 24"/>
                <a:gd name="T28" fmla="*/ 72 w 78"/>
                <a:gd name="T29" fmla="*/ 0 h 24"/>
                <a:gd name="T30" fmla="*/ 78 w 78"/>
                <a:gd name="T31" fmla="*/ 6 h 24"/>
                <a:gd name="T32" fmla="*/ 78 w 78"/>
                <a:gd name="T33" fmla="*/ 18 h 24"/>
                <a:gd name="T34" fmla="*/ 72 w 78"/>
                <a:gd name="T3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8" h="24">
                  <a:moveTo>
                    <a:pt x="5" y="3"/>
                  </a:moveTo>
                  <a:cubicBezTo>
                    <a:pt x="4" y="3"/>
                    <a:pt x="3" y="4"/>
                    <a:pt x="3" y="6"/>
                  </a:cubicBezTo>
                  <a:cubicBezTo>
                    <a:pt x="3" y="18"/>
                    <a:pt x="3" y="18"/>
                    <a:pt x="3" y="18"/>
                  </a:cubicBezTo>
                  <a:cubicBezTo>
                    <a:pt x="3" y="20"/>
                    <a:pt x="4" y="21"/>
                    <a:pt x="5" y="21"/>
                  </a:cubicBezTo>
                  <a:cubicBezTo>
                    <a:pt x="72" y="21"/>
                    <a:pt x="72" y="21"/>
                    <a:pt x="72" y="21"/>
                  </a:cubicBezTo>
                  <a:cubicBezTo>
                    <a:pt x="74" y="21"/>
                    <a:pt x="75" y="20"/>
                    <a:pt x="75" y="18"/>
                  </a:cubicBezTo>
                  <a:cubicBezTo>
                    <a:pt x="75" y="6"/>
                    <a:pt x="75" y="6"/>
                    <a:pt x="75" y="6"/>
                  </a:cubicBezTo>
                  <a:cubicBezTo>
                    <a:pt x="75" y="4"/>
                    <a:pt x="74" y="3"/>
                    <a:pt x="72" y="3"/>
                  </a:cubicBezTo>
                  <a:lnTo>
                    <a:pt x="5" y="3"/>
                  </a:lnTo>
                  <a:close/>
                  <a:moveTo>
                    <a:pt x="72" y="24"/>
                  </a:moveTo>
                  <a:cubicBezTo>
                    <a:pt x="5" y="24"/>
                    <a:pt x="5" y="24"/>
                    <a:pt x="5" y="24"/>
                  </a:cubicBezTo>
                  <a:cubicBezTo>
                    <a:pt x="2" y="24"/>
                    <a:pt x="0" y="21"/>
                    <a:pt x="0" y="18"/>
                  </a:cubicBezTo>
                  <a:cubicBezTo>
                    <a:pt x="0" y="6"/>
                    <a:pt x="0" y="6"/>
                    <a:pt x="0" y="6"/>
                  </a:cubicBezTo>
                  <a:cubicBezTo>
                    <a:pt x="0" y="3"/>
                    <a:pt x="2" y="0"/>
                    <a:pt x="5" y="0"/>
                  </a:cubicBezTo>
                  <a:cubicBezTo>
                    <a:pt x="72" y="0"/>
                    <a:pt x="72" y="0"/>
                    <a:pt x="72" y="0"/>
                  </a:cubicBezTo>
                  <a:cubicBezTo>
                    <a:pt x="76" y="0"/>
                    <a:pt x="78" y="3"/>
                    <a:pt x="78" y="6"/>
                  </a:cubicBezTo>
                  <a:cubicBezTo>
                    <a:pt x="78" y="18"/>
                    <a:pt x="78" y="18"/>
                    <a:pt x="78" y="18"/>
                  </a:cubicBezTo>
                  <a:cubicBezTo>
                    <a:pt x="78" y="21"/>
                    <a:pt x="76" y="24"/>
                    <a:pt x="72" y="2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30" name="Freeform 14"/>
            <p:cNvSpPr>
              <a:spLocks noEditPoints="1"/>
            </p:cNvSpPr>
            <p:nvPr/>
          </p:nvSpPr>
          <p:spPr bwMode="auto">
            <a:xfrm>
              <a:off x="7686675" y="4138613"/>
              <a:ext cx="85725" cy="161925"/>
            </a:xfrm>
            <a:custGeom>
              <a:avLst/>
              <a:gdLst>
                <a:gd name="T0" fmla="*/ 3 w 23"/>
                <a:gd name="T1" fmla="*/ 3 h 43"/>
                <a:gd name="T2" fmla="*/ 3 w 23"/>
                <a:gd name="T3" fmla="*/ 38 h 43"/>
                <a:gd name="T4" fmla="*/ 10 w 23"/>
                <a:gd name="T5" fmla="*/ 32 h 43"/>
                <a:gd name="T6" fmla="*/ 12 w 23"/>
                <a:gd name="T7" fmla="*/ 32 h 43"/>
                <a:gd name="T8" fmla="*/ 20 w 23"/>
                <a:gd name="T9" fmla="*/ 38 h 43"/>
                <a:gd name="T10" fmla="*/ 20 w 23"/>
                <a:gd name="T11" fmla="*/ 3 h 43"/>
                <a:gd name="T12" fmla="*/ 3 w 23"/>
                <a:gd name="T13" fmla="*/ 3 h 43"/>
                <a:gd name="T14" fmla="*/ 1 w 23"/>
                <a:gd name="T15" fmla="*/ 43 h 43"/>
                <a:gd name="T16" fmla="*/ 1 w 23"/>
                <a:gd name="T17" fmla="*/ 42 h 43"/>
                <a:gd name="T18" fmla="*/ 0 w 23"/>
                <a:gd name="T19" fmla="*/ 41 h 43"/>
                <a:gd name="T20" fmla="*/ 0 w 23"/>
                <a:gd name="T21" fmla="*/ 2 h 43"/>
                <a:gd name="T22" fmla="*/ 1 w 23"/>
                <a:gd name="T23" fmla="*/ 0 h 43"/>
                <a:gd name="T24" fmla="*/ 21 w 23"/>
                <a:gd name="T25" fmla="*/ 0 h 43"/>
                <a:gd name="T26" fmla="*/ 23 w 23"/>
                <a:gd name="T27" fmla="*/ 2 h 43"/>
                <a:gd name="T28" fmla="*/ 23 w 23"/>
                <a:gd name="T29" fmla="*/ 41 h 43"/>
                <a:gd name="T30" fmla="*/ 22 w 23"/>
                <a:gd name="T31" fmla="*/ 42 h 43"/>
                <a:gd name="T32" fmla="*/ 20 w 23"/>
                <a:gd name="T33" fmla="*/ 42 h 43"/>
                <a:gd name="T34" fmla="*/ 11 w 23"/>
                <a:gd name="T35" fmla="*/ 35 h 43"/>
                <a:gd name="T36" fmla="*/ 2 w 23"/>
                <a:gd name="T37" fmla="*/ 42 h 43"/>
                <a:gd name="T38" fmla="*/ 1 w 23"/>
                <a:gd name="T3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43">
                  <a:moveTo>
                    <a:pt x="3" y="3"/>
                  </a:moveTo>
                  <a:cubicBezTo>
                    <a:pt x="3" y="38"/>
                    <a:pt x="3" y="38"/>
                    <a:pt x="3" y="38"/>
                  </a:cubicBezTo>
                  <a:cubicBezTo>
                    <a:pt x="10" y="32"/>
                    <a:pt x="10" y="32"/>
                    <a:pt x="10" y="32"/>
                  </a:cubicBezTo>
                  <a:cubicBezTo>
                    <a:pt x="11" y="32"/>
                    <a:pt x="12" y="32"/>
                    <a:pt x="12" y="32"/>
                  </a:cubicBezTo>
                  <a:cubicBezTo>
                    <a:pt x="20" y="38"/>
                    <a:pt x="20" y="38"/>
                    <a:pt x="20" y="38"/>
                  </a:cubicBezTo>
                  <a:cubicBezTo>
                    <a:pt x="20" y="3"/>
                    <a:pt x="20" y="3"/>
                    <a:pt x="20" y="3"/>
                  </a:cubicBezTo>
                  <a:lnTo>
                    <a:pt x="3" y="3"/>
                  </a:lnTo>
                  <a:close/>
                  <a:moveTo>
                    <a:pt x="1" y="43"/>
                  </a:moveTo>
                  <a:cubicBezTo>
                    <a:pt x="1" y="43"/>
                    <a:pt x="1" y="43"/>
                    <a:pt x="1" y="42"/>
                  </a:cubicBezTo>
                  <a:cubicBezTo>
                    <a:pt x="0" y="42"/>
                    <a:pt x="0" y="42"/>
                    <a:pt x="0" y="41"/>
                  </a:cubicBezTo>
                  <a:cubicBezTo>
                    <a:pt x="0" y="2"/>
                    <a:pt x="0" y="2"/>
                    <a:pt x="0" y="2"/>
                  </a:cubicBezTo>
                  <a:cubicBezTo>
                    <a:pt x="0" y="1"/>
                    <a:pt x="0" y="0"/>
                    <a:pt x="1" y="0"/>
                  </a:cubicBezTo>
                  <a:cubicBezTo>
                    <a:pt x="21" y="0"/>
                    <a:pt x="21" y="0"/>
                    <a:pt x="21" y="0"/>
                  </a:cubicBezTo>
                  <a:cubicBezTo>
                    <a:pt x="22" y="0"/>
                    <a:pt x="23" y="1"/>
                    <a:pt x="23" y="2"/>
                  </a:cubicBezTo>
                  <a:cubicBezTo>
                    <a:pt x="23" y="41"/>
                    <a:pt x="23" y="41"/>
                    <a:pt x="23" y="41"/>
                  </a:cubicBezTo>
                  <a:cubicBezTo>
                    <a:pt x="23" y="42"/>
                    <a:pt x="22" y="42"/>
                    <a:pt x="22" y="42"/>
                  </a:cubicBezTo>
                  <a:cubicBezTo>
                    <a:pt x="21" y="43"/>
                    <a:pt x="21" y="43"/>
                    <a:pt x="20" y="42"/>
                  </a:cubicBezTo>
                  <a:cubicBezTo>
                    <a:pt x="11" y="35"/>
                    <a:pt x="11" y="35"/>
                    <a:pt x="11" y="35"/>
                  </a:cubicBezTo>
                  <a:cubicBezTo>
                    <a:pt x="2" y="42"/>
                    <a:pt x="2" y="42"/>
                    <a:pt x="2" y="42"/>
                  </a:cubicBezTo>
                  <a:cubicBezTo>
                    <a:pt x="2" y="42"/>
                    <a:pt x="2" y="43"/>
                    <a:pt x="1" y="4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grpSp>
      <p:grpSp>
        <p:nvGrpSpPr>
          <p:cNvPr id="1043" name="Group 1042"/>
          <p:cNvGrpSpPr/>
          <p:nvPr/>
        </p:nvGrpSpPr>
        <p:grpSpPr>
          <a:xfrm>
            <a:off x="4277879" y="3727047"/>
            <a:ext cx="600075" cy="488951"/>
            <a:chOff x="4273550" y="3633788"/>
            <a:chExt cx="600075" cy="488951"/>
          </a:xfrm>
        </p:grpSpPr>
        <p:sp>
          <p:nvSpPr>
            <p:cNvPr id="1029" name="Freeform 19"/>
            <p:cNvSpPr>
              <a:spLocks noEditPoints="1"/>
            </p:cNvSpPr>
            <p:nvPr/>
          </p:nvSpPr>
          <p:spPr bwMode="auto">
            <a:xfrm>
              <a:off x="4405313" y="3721101"/>
              <a:ext cx="338138" cy="311150"/>
            </a:xfrm>
            <a:custGeom>
              <a:avLst/>
              <a:gdLst>
                <a:gd name="T0" fmla="*/ 3 w 90"/>
                <a:gd name="T1" fmla="*/ 80 h 83"/>
                <a:gd name="T2" fmla="*/ 87 w 90"/>
                <a:gd name="T3" fmla="*/ 80 h 83"/>
                <a:gd name="T4" fmla="*/ 85 w 90"/>
                <a:gd name="T5" fmla="*/ 78 h 83"/>
                <a:gd name="T6" fmla="*/ 77 w 90"/>
                <a:gd name="T7" fmla="*/ 39 h 83"/>
                <a:gd name="T8" fmla="*/ 59 w 90"/>
                <a:gd name="T9" fmla="*/ 6 h 83"/>
                <a:gd name="T10" fmla="*/ 45 w 90"/>
                <a:gd name="T11" fmla="*/ 3 h 83"/>
                <a:gd name="T12" fmla="*/ 31 w 90"/>
                <a:gd name="T13" fmla="*/ 6 h 83"/>
                <a:gd name="T14" fmla="*/ 13 w 90"/>
                <a:gd name="T15" fmla="*/ 39 h 83"/>
                <a:gd name="T16" fmla="*/ 5 w 90"/>
                <a:gd name="T17" fmla="*/ 78 h 83"/>
                <a:gd name="T18" fmla="*/ 3 w 90"/>
                <a:gd name="T19" fmla="*/ 80 h 83"/>
                <a:gd name="T20" fmla="*/ 89 w 90"/>
                <a:gd name="T21" fmla="*/ 83 h 83"/>
                <a:gd name="T22" fmla="*/ 1 w 90"/>
                <a:gd name="T23" fmla="*/ 83 h 83"/>
                <a:gd name="T24" fmla="*/ 0 w 90"/>
                <a:gd name="T25" fmla="*/ 83 h 83"/>
                <a:gd name="T26" fmla="*/ 0 w 90"/>
                <a:gd name="T27" fmla="*/ 81 h 83"/>
                <a:gd name="T28" fmla="*/ 2 w 90"/>
                <a:gd name="T29" fmla="*/ 76 h 83"/>
                <a:gd name="T30" fmla="*/ 10 w 90"/>
                <a:gd name="T31" fmla="*/ 39 h 83"/>
                <a:gd name="T32" fmla="*/ 30 w 90"/>
                <a:gd name="T33" fmla="*/ 4 h 83"/>
                <a:gd name="T34" fmla="*/ 45 w 90"/>
                <a:gd name="T35" fmla="*/ 0 h 83"/>
                <a:gd name="T36" fmla="*/ 60 w 90"/>
                <a:gd name="T37" fmla="*/ 4 h 83"/>
                <a:gd name="T38" fmla="*/ 80 w 90"/>
                <a:gd name="T39" fmla="*/ 39 h 83"/>
                <a:gd name="T40" fmla="*/ 88 w 90"/>
                <a:gd name="T41" fmla="*/ 76 h 83"/>
                <a:gd name="T42" fmla="*/ 90 w 90"/>
                <a:gd name="T43" fmla="*/ 81 h 83"/>
                <a:gd name="T44" fmla="*/ 90 w 90"/>
                <a:gd name="T45" fmla="*/ 83 h 83"/>
                <a:gd name="T46" fmla="*/ 89 w 90"/>
                <a:gd name="T4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0" h="83">
                  <a:moveTo>
                    <a:pt x="3" y="80"/>
                  </a:moveTo>
                  <a:cubicBezTo>
                    <a:pt x="87" y="80"/>
                    <a:pt x="87" y="80"/>
                    <a:pt x="87" y="80"/>
                  </a:cubicBezTo>
                  <a:cubicBezTo>
                    <a:pt x="86" y="80"/>
                    <a:pt x="86" y="79"/>
                    <a:pt x="85" y="78"/>
                  </a:cubicBezTo>
                  <a:cubicBezTo>
                    <a:pt x="80" y="68"/>
                    <a:pt x="76" y="61"/>
                    <a:pt x="77" y="39"/>
                  </a:cubicBezTo>
                  <a:cubicBezTo>
                    <a:pt x="78" y="25"/>
                    <a:pt x="70" y="12"/>
                    <a:pt x="59" y="6"/>
                  </a:cubicBezTo>
                  <a:cubicBezTo>
                    <a:pt x="54" y="4"/>
                    <a:pt x="50" y="3"/>
                    <a:pt x="45" y="3"/>
                  </a:cubicBezTo>
                  <a:cubicBezTo>
                    <a:pt x="40" y="3"/>
                    <a:pt x="36" y="4"/>
                    <a:pt x="31" y="6"/>
                  </a:cubicBezTo>
                  <a:cubicBezTo>
                    <a:pt x="20" y="12"/>
                    <a:pt x="12" y="25"/>
                    <a:pt x="13" y="39"/>
                  </a:cubicBezTo>
                  <a:cubicBezTo>
                    <a:pt x="14" y="61"/>
                    <a:pt x="10" y="68"/>
                    <a:pt x="5" y="78"/>
                  </a:cubicBezTo>
                  <a:cubicBezTo>
                    <a:pt x="4" y="79"/>
                    <a:pt x="4" y="80"/>
                    <a:pt x="3" y="80"/>
                  </a:cubicBezTo>
                  <a:moveTo>
                    <a:pt x="89" y="83"/>
                  </a:moveTo>
                  <a:cubicBezTo>
                    <a:pt x="1" y="83"/>
                    <a:pt x="1" y="83"/>
                    <a:pt x="1" y="83"/>
                  </a:cubicBezTo>
                  <a:cubicBezTo>
                    <a:pt x="1" y="83"/>
                    <a:pt x="0" y="83"/>
                    <a:pt x="0" y="83"/>
                  </a:cubicBezTo>
                  <a:cubicBezTo>
                    <a:pt x="0" y="82"/>
                    <a:pt x="0" y="82"/>
                    <a:pt x="0" y="81"/>
                  </a:cubicBezTo>
                  <a:cubicBezTo>
                    <a:pt x="1" y="80"/>
                    <a:pt x="2" y="78"/>
                    <a:pt x="2" y="76"/>
                  </a:cubicBezTo>
                  <a:cubicBezTo>
                    <a:pt x="8" y="67"/>
                    <a:pt x="11" y="60"/>
                    <a:pt x="10" y="39"/>
                  </a:cubicBezTo>
                  <a:cubicBezTo>
                    <a:pt x="10" y="24"/>
                    <a:pt x="17" y="10"/>
                    <a:pt x="30" y="4"/>
                  </a:cubicBezTo>
                  <a:cubicBezTo>
                    <a:pt x="35" y="1"/>
                    <a:pt x="40" y="0"/>
                    <a:pt x="45" y="0"/>
                  </a:cubicBezTo>
                  <a:cubicBezTo>
                    <a:pt x="50" y="0"/>
                    <a:pt x="55" y="1"/>
                    <a:pt x="60" y="4"/>
                  </a:cubicBezTo>
                  <a:cubicBezTo>
                    <a:pt x="73" y="10"/>
                    <a:pt x="80" y="24"/>
                    <a:pt x="80" y="39"/>
                  </a:cubicBezTo>
                  <a:cubicBezTo>
                    <a:pt x="79" y="60"/>
                    <a:pt x="82" y="67"/>
                    <a:pt x="88" y="76"/>
                  </a:cubicBezTo>
                  <a:cubicBezTo>
                    <a:pt x="88" y="78"/>
                    <a:pt x="89" y="80"/>
                    <a:pt x="90" y="81"/>
                  </a:cubicBezTo>
                  <a:cubicBezTo>
                    <a:pt x="90" y="82"/>
                    <a:pt x="90" y="82"/>
                    <a:pt x="90" y="83"/>
                  </a:cubicBezTo>
                  <a:cubicBezTo>
                    <a:pt x="90" y="83"/>
                    <a:pt x="89" y="83"/>
                    <a:pt x="89" y="8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1030" name="Freeform 20"/>
            <p:cNvSpPr>
              <a:spLocks/>
            </p:cNvSpPr>
            <p:nvPr/>
          </p:nvSpPr>
          <p:spPr bwMode="auto">
            <a:xfrm>
              <a:off x="4554538" y="3683001"/>
              <a:ext cx="7938" cy="49213"/>
            </a:xfrm>
            <a:custGeom>
              <a:avLst/>
              <a:gdLst>
                <a:gd name="T0" fmla="*/ 1 w 2"/>
                <a:gd name="T1" fmla="*/ 13 h 13"/>
                <a:gd name="T2" fmla="*/ 0 w 2"/>
                <a:gd name="T3" fmla="*/ 12 h 13"/>
                <a:gd name="T4" fmla="*/ 0 w 2"/>
                <a:gd name="T5" fmla="*/ 1 h 13"/>
                <a:gd name="T6" fmla="*/ 1 w 2"/>
                <a:gd name="T7" fmla="*/ 0 h 13"/>
                <a:gd name="T8" fmla="*/ 2 w 2"/>
                <a:gd name="T9" fmla="*/ 1 h 13"/>
                <a:gd name="T10" fmla="*/ 2 w 2"/>
                <a:gd name="T11" fmla="*/ 12 h 13"/>
                <a:gd name="T12" fmla="*/ 1 w 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 h="13">
                  <a:moveTo>
                    <a:pt x="1" y="13"/>
                  </a:moveTo>
                  <a:cubicBezTo>
                    <a:pt x="0" y="13"/>
                    <a:pt x="0" y="12"/>
                    <a:pt x="0" y="12"/>
                  </a:cubicBezTo>
                  <a:cubicBezTo>
                    <a:pt x="0" y="1"/>
                    <a:pt x="0" y="1"/>
                    <a:pt x="0" y="1"/>
                  </a:cubicBezTo>
                  <a:cubicBezTo>
                    <a:pt x="0" y="0"/>
                    <a:pt x="0" y="0"/>
                    <a:pt x="1" y="0"/>
                  </a:cubicBezTo>
                  <a:cubicBezTo>
                    <a:pt x="2" y="0"/>
                    <a:pt x="2" y="0"/>
                    <a:pt x="2" y="1"/>
                  </a:cubicBezTo>
                  <a:cubicBezTo>
                    <a:pt x="2" y="12"/>
                    <a:pt x="2" y="12"/>
                    <a:pt x="2" y="12"/>
                  </a:cubicBezTo>
                  <a:cubicBezTo>
                    <a:pt x="2" y="12"/>
                    <a:pt x="2" y="13"/>
                    <a:pt x="1" y="1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1031" name="Freeform 21"/>
            <p:cNvSpPr>
              <a:spLocks/>
            </p:cNvSpPr>
            <p:nvPr/>
          </p:nvSpPr>
          <p:spPr bwMode="auto">
            <a:xfrm>
              <a:off x="4584700" y="3683001"/>
              <a:ext cx="7938" cy="49213"/>
            </a:xfrm>
            <a:custGeom>
              <a:avLst/>
              <a:gdLst>
                <a:gd name="T0" fmla="*/ 1 w 2"/>
                <a:gd name="T1" fmla="*/ 13 h 13"/>
                <a:gd name="T2" fmla="*/ 0 w 2"/>
                <a:gd name="T3" fmla="*/ 12 h 13"/>
                <a:gd name="T4" fmla="*/ 0 w 2"/>
                <a:gd name="T5" fmla="*/ 1 h 13"/>
                <a:gd name="T6" fmla="*/ 1 w 2"/>
                <a:gd name="T7" fmla="*/ 0 h 13"/>
                <a:gd name="T8" fmla="*/ 2 w 2"/>
                <a:gd name="T9" fmla="*/ 1 h 13"/>
                <a:gd name="T10" fmla="*/ 2 w 2"/>
                <a:gd name="T11" fmla="*/ 12 h 13"/>
                <a:gd name="T12" fmla="*/ 1 w 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 h="13">
                  <a:moveTo>
                    <a:pt x="1" y="13"/>
                  </a:moveTo>
                  <a:cubicBezTo>
                    <a:pt x="0" y="13"/>
                    <a:pt x="0" y="12"/>
                    <a:pt x="0" y="12"/>
                  </a:cubicBezTo>
                  <a:cubicBezTo>
                    <a:pt x="0" y="1"/>
                    <a:pt x="0" y="1"/>
                    <a:pt x="0" y="1"/>
                  </a:cubicBezTo>
                  <a:cubicBezTo>
                    <a:pt x="0" y="0"/>
                    <a:pt x="0" y="0"/>
                    <a:pt x="1" y="0"/>
                  </a:cubicBezTo>
                  <a:cubicBezTo>
                    <a:pt x="2" y="0"/>
                    <a:pt x="2" y="0"/>
                    <a:pt x="2" y="1"/>
                  </a:cubicBezTo>
                  <a:cubicBezTo>
                    <a:pt x="2" y="12"/>
                    <a:pt x="2" y="12"/>
                    <a:pt x="2" y="12"/>
                  </a:cubicBezTo>
                  <a:cubicBezTo>
                    <a:pt x="2" y="12"/>
                    <a:pt x="2" y="13"/>
                    <a:pt x="1" y="1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1032" name="Freeform 22"/>
            <p:cNvSpPr>
              <a:spLocks/>
            </p:cNvSpPr>
            <p:nvPr/>
          </p:nvSpPr>
          <p:spPr bwMode="auto">
            <a:xfrm>
              <a:off x="4506913" y="4057651"/>
              <a:ext cx="134938" cy="65088"/>
            </a:xfrm>
            <a:custGeom>
              <a:avLst/>
              <a:gdLst>
                <a:gd name="T0" fmla="*/ 18 w 36"/>
                <a:gd name="T1" fmla="*/ 17 h 17"/>
                <a:gd name="T2" fmla="*/ 0 w 36"/>
                <a:gd name="T3" fmla="*/ 2 h 17"/>
                <a:gd name="T4" fmla="*/ 1 w 36"/>
                <a:gd name="T5" fmla="*/ 0 h 17"/>
                <a:gd name="T6" fmla="*/ 2 w 36"/>
                <a:gd name="T7" fmla="*/ 1 h 17"/>
                <a:gd name="T8" fmla="*/ 18 w 36"/>
                <a:gd name="T9" fmla="*/ 14 h 17"/>
                <a:gd name="T10" fmla="*/ 34 w 36"/>
                <a:gd name="T11" fmla="*/ 1 h 17"/>
                <a:gd name="T12" fmla="*/ 35 w 36"/>
                <a:gd name="T13" fmla="*/ 0 h 17"/>
                <a:gd name="T14" fmla="*/ 36 w 36"/>
                <a:gd name="T15" fmla="*/ 2 h 17"/>
                <a:gd name="T16" fmla="*/ 18 w 36"/>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7">
                  <a:moveTo>
                    <a:pt x="18" y="17"/>
                  </a:moveTo>
                  <a:cubicBezTo>
                    <a:pt x="9" y="17"/>
                    <a:pt x="2" y="11"/>
                    <a:pt x="0" y="2"/>
                  </a:cubicBezTo>
                  <a:cubicBezTo>
                    <a:pt x="0" y="1"/>
                    <a:pt x="0" y="0"/>
                    <a:pt x="1" y="0"/>
                  </a:cubicBezTo>
                  <a:cubicBezTo>
                    <a:pt x="2" y="0"/>
                    <a:pt x="2" y="0"/>
                    <a:pt x="2" y="1"/>
                  </a:cubicBezTo>
                  <a:cubicBezTo>
                    <a:pt x="4" y="9"/>
                    <a:pt x="11" y="14"/>
                    <a:pt x="18" y="14"/>
                  </a:cubicBezTo>
                  <a:cubicBezTo>
                    <a:pt x="25" y="14"/>
                    <a:pt x="32" y="9"/>
                    <a:pt x="34" y="1"/>
                  </a:cubicBezTo>
                  <a:cubicBezTo>
                    <a:pt x="34" y="0"/>
                    <a:pt x="34" y="0"/>
                    <a:pt x="35" y="0"/>
                  </a:cubicBezTo>
                  <a:cubicBezTo>
                    <a:pt x="36" y="0"/>
                    <a:pt x="36" y="1"/>
                    <a:pt x="36" y="2"/>
                  </a:cubicBezTo>
                  <a:cubicBezTo>
                    <a:pt x="34" y="11"/>
                    <a:pt x="27" y="17"/>
                    <a:pt x="18" y="1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1033" name="Freeform 23"/>
            <p:cNvSpPr>
              <a:spLocks/>
            </p:cNvSpPr>
            <p:nvPr/>
          </p:nvSpPr>
          <p:spPr bwMode="auto">
            <a:xfrm>
              <a:off x="4506913" y="4021138"/>
              <a:ext cx="11113" cy="11113"/>
            </a:xfrm>
            <a:custGeom>
              <a:avLst/>
              <a:gdLst>
                <a:gd name="T0" fmla="*/ 1 w 3"/>
                <a:gd name="T1" fmla="*/ 3 h 3"/>
                <a:gd name="T2" fmla="*/ 1 w 3"/>
                <a:gd name="T3" fmla="*/ 3 h 3"/>
                <a:gd name="T4" fmla="*/ 0 w 3"/>
                <a:gd name="T5" fmla="*/ 2 h 3"/>
                <a:gd name="T6" fmla="*/ 0 w 3"/>
                <a:gd name="T7" fmla="*/ 2 h 3"/>
                <a:gd name="T8" fmla="*/ 0 w 3"/>
                <a:gd name="T9" fmla="*/ 2 h 3"/>
                <a:gd name="T10" fmla="*/ 1 w 3"/>
                <a:gd name="T11" fmla="*/ 1 h 3"/>
                <a:gd name="T12" fmla="*/ 2 w 3"/>
                <a:gd name="T13" fmla="*/ 2 h 3"/>
                <a:gd name="T14" fmla="*/ 2 w 3"/>
                <a:gd name="T15" fmla="*/ 2 h 3"/>
                <a:gd name="T16" fmla="*/ 1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3"/>
                  </a:moveTo>
                  <a:cubicBezTo>
                    <a:pt x="1" y="3"/>
                    <a:pt x="1" y="3"/>
                    <a:pt x="1" y="3"/>
                  </a:cubicBezTo>
                  <a:cubicBezTo>
                    <a:pt x="0" y="3"/>
                    <a:pt x="0" y="2"/>
                    <a:pt x="0" y="2"/>
                  </a:cubicBezTo>
                  <a:cubicBezTo>
                    <a:pt x="0" y="2"/>
                    <a:pt x="0" y="2"/>
                    <a:pt x="0" y="2"/>
                  </a:cubicBezTo>
                  <a:cubicBezTo>
                    <a:pt x="0" y="2"/>
                    <a:pt x="0" y="2"/>
                    <a:pt x="0" y="2"/>
                  </a:cubicBezTo>
                  <a:cubicBezTo>
                    <a:pt x="0" y="1"/>
                    <a:pt x="1" y="0"/>
                    <a:pt x="1" y="1"/>
                  </a:cubicBezTo>
                  <a:cubicBezTo>
                    <a:pt x="2" y="1"/>
                    <a:pt x="3" y="1"/>
                    <a:pt x="2" y="2"/>
                  </a:cubicBezTo>
                  <a:cubicBezTo>
                    <a:pt x="2" y="2"/>
                    <a:pt x="2" y="2"/>
                    <a:pt x="2" y="2"/>
                  </a:cubicBezTo>
                  <a:cubicBezTo>
                    <a:pt x="2" y="3"/>
                    <a:pt x="2" y="3"/>
                    <a:pt x="1" y="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1034" name="Freeform 24"/>
            <p:cNvSpPr>
              <a:spLocks noEditPoints="1"/>
            </p:cNvSpPr>
            <p:nvPr/>
          </p:nvSpPr>
          <p:spPr bwMode="auto">
            <a:xfrm>
              <a:off x="4367213" y="4021138"/>
              <a:ext cx="412750" cy="47625"/>
            </a:xfrm>
            <a:custGeom>
              <a:avLst/>
              <a:gdLst>
                <a:gd name="T0" fmla="*/ 6 w 110"/>
                <a:gd name="T1" fmla="*/ 3 h 13"/>
                <a:gd name="T2" fmla="*/ 3 w 110"/>
                <a:gd name="T3" fmla="*/ 7 h 13"/>
                <a:gd name="T4" fmla="*/ 6 w 110"/>
                <a:gd name="T5" fmla="*/ 10 h 13"/>
                <a:gd name="T6" fmla="*/ 104 w 110"/>
                <a:gd name="T7" fmla="*/ 10 h 13"/>
                <a:gd name="T8" fmla="*/ 107 w 110"/>
                <a:gd name="T9" fmla="*/ 7 h 13"/>
                <a:gd name="T10" fmla="*/ 107 w 110"/>
                <a:gd name="T11" fmla="*/ 6 h 13"/>
                <a:gd name="T12" fmla="*/ 104 w 110"/>
                <a:gd name="T13" fmla="*/ 3 h 13"/>
                <a:gd name="T14" fmla="*/ 6 w 110"/>
                <a:gd name="T15" fmla="*/ 3 h 13"/>
                <a:gd name="T16" fmla="*/ 104 w 110"/>
                <a:gd name="T17" fmla="*/ 13 h 13"/>
                <a:gd name="T18" fmla="*/ 6 w 110"/>
                <a:gd name="T19" fmla="*/ 13 h 13"/>
                <a:gd name="T20" fmla="*/ 0 w 110"/>
                <a:gd name="T21" fmla="*/ 7 h 13"/>
                <a:gd name="T22" fmla="*/ 6 w 110"/>
                <a:gd name="T23" fmla="*/ 0 h 13"/>
                <a:gd name="T24" fmla="*/ 104 w 110"/>
                <a:gd name="T25" fmla="*/ 0 h 13"/>
                <a:gd name="T26" fmla="*/ 110 w 110"/>
                <a:gd name="T27" fmla="*/ 6 h 13"/>
                <a:gd name="T28" fmla="*/ 110 w 110"/>
                <a:gd name="T29" fmla="*/ 7 h 13"/>
                <a:gd name="T30" fmla="*/ 104 w 110"/>
                <a:gd name="T31"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13">
                  <a:moveTo>
                    <a:pt x="6" y="3"/>
                  </a:moveTo>
                  <a:cubicBezTo>
                    <a:pt x="4" y="3"/>
                    <a:pt x="3" y="5"/>
                    <a:pt x="3" y="7"/>
                  </a:cubicBezTo>
                  <a:cubicBezTo>
                    <a:pt x="3" y="9"/>
                    <a:pt x="4" y="10"/>
                    <a:pt x="6" y="10"/>
                  </a:cubicBezTo>
                  <a:cubicBezTo>
                    <a:pt x="104" y="10"/>
                    <a:pt x="104" y="10"/>
                    <a:pt x="104" y="10"/>
                  </a:cubicBezTo>
                  <a:cubicBezTo>
                    <a:pt x="106" y="10"/>
                    <a:pt x="107" y="9"/>
                    <a:pt x="107" y="7"/>
                  </a:cubicBezTo>
                  <a:cubicBezTo>
                    <a:pt x="107" y="6"/>
                    <a:pt x="107" y="6"/>
                    <a:pt x="107" y="6"/>
                  </a:cubicBezTo>
                  <a:cubicBezTo>
                    <a:pt x="107" y="5"/>
                    <a:pt x="106" y="3"/>
                    <a:pt x="104" y="3"/>
                  </a:cubicBezTo>
                  <a:lnTo>
                    <a:pt x="6" y="3"/>
                  </a:lnTo>
                  <a:close/>
                  <a:moveTo>
                    <a:pt x="104" y="13"/>
                  </a:moveTo>
                  <a:cubicBezTo>
                    <a:pt x="6" y="13"/>
                    <a:pt x="6" y="13"/>
                    <a:pt x="6" y="13"/>
                  </a:cubicBezTo>
                  <a:cubicBezTo>
                    <a:pt x="3" y="13"/>
                    <a:pt x="0" y="10"/>
                    <a:pt x="0" y="7"/>
                  </a:cubicBezTo>
                  <a:cubicBezTo>
                    <a:pt x="0" y="3"/>
                    <a:pt x="3" y="0"/>
                    <a:pt x="6" y="0"/>
                  </a:cubicBezTo>
                  <a:cubicBezTo>
                    <a:pt x="104" y="0"/>
                    <a:pt x="104" y="0"/>
                    <a:pt x="104" y="0"/>
                  </a:cubicBezTo>
                  <a:cubicBezTo>
                    <a:pt x="107" y="0"/>
                    <a:pt x="110" y="3"/>
                    <a:pt x="110" y="6"/>
                  </a:cubicBezTo>
                  <a:cubicBezTo>
                    <a:pt x="110" y="7"/>
                    <a:pt x="110" y="7"/>
                    <a:pt x="110" y="7"/>
                  </a:cubicBezTo>
                  <a:cubicBezTo>
                    <a:pt x="110" y="10"/>
                    <a:pt x="107" y="13"/>
                    <a:pt x="104" y="1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1035" name="Freeform 25"/>
            <p:cNvSpPr>
              <a:spLocks noEditPoints="1"/>
            </p:cNvSpPr>
            <p:nvPr/>
          </p:nvSpPr>
          <p:spPr bwMode="auto">
            <a:xfrm>
              <a:off x="4543425" y="3633788"/>
              <a:ext cx="60325" cy="60325"/>
            </a:xfrm>
            <a:custGeom>
              <a:avLst/>
              <a:gdLst>
                <a:gd name="T0" fmla="*/ 8 w 16"/>
                <a:gd name="T1" fmla="*/ 2 h 16"/>
                <a:gd name="T2" fmla="*/ 2 w 16"/>
                <a:gd name="T3" fmla="*/ 8 h 16"/>
                <a:gd name="T4" fmla="*/ 8 w 16"/>
                <a:gd name="T5" fmla="*/ 13 h 16"/>
                <a:gd name="T6" fmla="*/ 14 w 16"/>
                <a:gd name="T7" fmla="*/ 8 h 16"/>
                <a:gd name="T8" fmla="*/ 8 w 16"/>
                <a:gd name="T9" fmla="*/ 2 h 16"/>
                <a:gd name="T10" fmla="*/ 8 w 16"/>
                <a:gd name="T11" fmla="*/ 16 h 16"/>
                <a:gd name="T12" fmla="*/ 0 w 16"/>
                <a:gd name="T13" fmla="*/ 8 h 16"/>
                <a:gd name="T14" fmla="*/ 8 w 16"/>
                <a:gd name="T15" fmla="*/ 0 h 16"/>
                <a:gd name="T16" fmla="*/ 16 w 16"/>
                <a:gd name="T17" fmla="*/ 8 h 16"/>
                <a:gd name="T18" fmla="*/ 8 w 16"/>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2"/>
                  </a:moveTo>
                  <a:cubicBezTo>
                    <a:pt x="5" y="2"/>
                    <a:pt x="2" y="5"/>
                    <a:pt x="2" y="8"/>
                  </a:cubicBezTo>
                  <a:cubicBezTo>
                    <a:pt x="2" y="11"/>
                    <a:pt x="5" y="13"/>
                    <a:pt x="8" y="13"/>
                  </a:cubicBezTo>
                  <a:cubicBezTo>
                    <a:pt x="11" y="13"/>
                    <a:pt x="14" y="11"/>
                    <a:pt x="14" y="8"/>
                  </a:cubicBezTo>
                  <a:cubicBezTo>
                    <a:pt x="14" y="5"/>
                    <a:pt x="11" y="2"/>
                    <a:pt x="8" y="2"/>
                  </a:cubicBezTo>
                  <a:moveTo>
                    <a:pt x="8" y="16"/>
                  </a:moveTo>
                  <a:cubicBezTo>
                    <a:pt x="3" y="16"/>
                    <a:pt x="0" y="12"/>
                    <a:pt x="0" y="8"/>
                  </a:cubicBezTo>
                  <a:cubicBezTo>
                    <a:pt x="0" y="3"/>
                    <a:pt x="3" y="0"/>
                    <a:pt x="8" y="0"/>
                  </a:cubicBezTo>
                  <a:cubicBezTo>
                    <a:pt x="13" y="0"/>
                    <a:pt x="16" y="3"/>
                    <a:pt x="16" y="8"/>
                  </a:cubicBezTo>
                  <a:cubicBezTo>
                    <a:pt x="16" y="12"/>
                    <a:pt x="13" y="16"/>
                    <a:pt x="8" y="1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1036" name="Freeform 26"/>
            <p:cNvSpPr>
              <a:spLocks/>
            </p:cNvSpPr>
            <p:nvPr/>
          </p:nvSpPr>
          <p:spPr bwMode="auto">
            <a:xfrm>
              <a:off x="4287838" y="3859213"/>
              <a:ext cx="65088" cy="30163"/>
            </a:xfrm>
            <a:custGeom>
              <a:avLst/>
              <a:gdLst>
                <a:gd name="T0" fmla="*/ 15 w 17"/>
                <a:gd name="T1" fmla="*/ 8 h 8"/>
                <a:gd name="T2" fmla="*/ 15 w 17"/>
                <a:gd name="T3" fmla="*/ 8 h 8"/>
                <a:gd name="T4" fmla="*/ 1 w 17"/>
                <a:gd name="T5" fmla="*/ 2 h 8"/>
                <a:gd name="T6" fmla="*/ 0 w 17"/>
                <a:gd name="T7" fmla="*/ 1 h 8"/>
                <a:gd name="T8" fmla="*/ 2 w 17"/>
                <a:gd name="T9" fmla="*/ 0 h 8"/>
                <a:gd name="T10" fmla="*/ 16 w 17"/>
                <a:gd name="T11" fmla="*/ 5 h 8"/>
                <a:gd name="T12" fmla="*/ 16 w 17"/>
                <a:gd name="T13" fmla="*/ 7 h 8"/>
                <a:gd name="T14" fmla="*/ 15 w 17"/>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
                  <a:moveTo>
                    <a:pt x="15" y="8"/>
                  </a:moveTo>
                  <a:cubicBezTo>
                    <a:pt x="15" y="8"/>
                    <a:pt x="15" y="8"/>
                    <a:pt x="15" y="8"/>
                  </a:cubicBezTo>
                  <a:cubicBezTo>
                    <a:pt x="1" y="2"/>
                    <a:pt x="1" y="2"/>
                    <a:pt x="1" y="2"/>
                  </a:cubicBezTo>
                  <a:cubicBezTo>
                    <a:pt x="0" y="2"/>
                    <a:pt x="0" y="1"/>
                    <a:pt x="0" y="1"/>
                  </a:cubicBezTo>
                  <a:cubicBezTo>
                    <a:pt x="0" y="0"/>
                    <a:pt x="1" y="0"/>
                    <a:pt x="2" y="0"/>
                  </a:cubicBezTo>
                  <a:cubicBezTo>
                    <a:pt x="16" y="5"/>
                    <a:pt x="16" y="5"/>
                    <a:pt x="16" y="5"/>
                  </a:cubicBezTo>
                  <a:cubicBezTo>
                    <a:pt x="16" y="6"/>
                    <a:pt x="17" y="7"/>
                    <a:pt x="16" y="7"/>
                  </a:cubicBezTo>
                  <a:cubicBezTo>
                    <a:pt x="16" y="8"/>
                    <a:pt x="16" y="8"/>
                    <a:pt x="15" y="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1037" name="Freeform 27"/>
            <p:cNvSpPr>
              <a:spLocks/>
            </p:cNvSpPr>
            <p:nvPr/>
          </p:nvSpPr>
          <p:spPr bwMode="auto">
            <a:xfrm>
              <a:off x="4273550" y="3949701"/>
              <a:ext cx="68263" cy="30163"/>
            </a:xfrm>
            <a:custGeom>
              <a:avLst/>
              <a:gdLst>
                <a:gd name="T0" fmla="*/ 1 w 18"/>
                <a:gd name="T1" fmla="*/ 8 h 8"/>
                <a:gd name="T2" fmla="*/ 0 w 18"/>
                <a:gd name="T3" fmla="*/ 7 h 8"/>
                <a:gd name="T4" fmla="*/ 1 w 18"/>
                <a:gd name="T5" fmla="*/ 5 h 8"/>
                <a:gd name="T6" fmla="*/ 16 w 18"/>
                <a:gd name="T7" fmla="*/ 0 h 8"/>
                <a:gd name="T8" fmla="*/ 18 w 18"/>
                <a:gd name="T9" fmla="*/ 1 h 8"/>
                <a:gd name="T10" fmla="*/ 17 w 18"/>
                <a:gd name="T11" fmla="*/ 3 h 8"/>
                <a:gd name="T12" fmla="*/ 2 w 18"/>
                <a:gd name="T13" fmla="*/ 8 h 8"/>
                <a:gd name="T14" fmla="*/ 1 w 1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8">
                  <a:moveTo>
                    <a:pt x="1" y="8"/>
                  </a:moveTo>
                  <a:cubicBezTo>
                    <a:pt x="1" y="8"/>
                    <a:pt x="0" y="8"/>
                    <a:pt x="0" y="7"/>
                  </a:cubicBezTo>
                  <a:cubicBezTo>
                    <a:pt x="0" y="6"/>
                    <a:pt x="0" y="6"/>
                    <a:pt x="1" y="5"/>
                  </a:cubicBezTo>
                  <a:cubicBezTo>
                    <a:pt x="16" y="0"/>
                    <a:pt x="16" y="0"/>
                    <a:pt x="16" y="0"/>
                  </a:cubicBezTo>
                  <a:cubicBezTo>
                    <a:pt x="17" y="0"/>
                    <a:pt x="18" y="0"/>
                    <a:pt x="18" y="1"/>
                  </a:cubicBezTo>
                  <a:cubicBezTo>
                    <a:pt x="18" y="2"/>
                    <a:pt x="18" y="2"/>
                    <a:pt x="17" y="3"/>
                  </a:cubicBezTo>
                  <a:cubicBezTo>
                    <a:pt x="2" y="8"/>
                    <a:pt x="2" y="8"/>
                    <a:pt x="2" y="8"/>
                  </a:cubicBezTo>
                  <a:cubicBezTo>
                    <a:pt x="2" y="8"/>
                    <a:pt x="2" y="8"/>
                    <a:pt x="1" y="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1038" name="Freeform 28"/>
            <p:cNvSpPr>
              <a:spLocks/>
            </p:cNvSpPr>
            <p:nvPr/>
          </p:nvSpPr>
          <p:spPr bwMode="auto">
            <a:xfrm>
              <a:off x="4341813" y="3762376"/>
              <a:ext cx="44450" cy="66675"/>
            </a:xfrm>
            <a:custGeom>
              <a:avLst/>
              <a:gdLst>
                <a:gd name="T0" fmla="*/ 10 w 12"/>
                <a:gd name="T1" fmla="*/ 18 h 18"/>
                <a:gd name="T2" fmla="*/ 9 w 12"/>
                <a:gd name="T3" fmla="*/ 18 h 18"/>
                <a:gd name="T4" fmla="*/ 1 w 12"/>
                <a:gd name="T5" fmla="*/ 3 h 18"/>
                <a:gd name="T6" fmla="*/ 1 w 12"/>
                <a:gd name="T7" fmla="*/ 1 h 18"/>
                <a:gd name="T8" fmla="*/ 3 w 12"/>
                <a:gd name="T9" fmla="*/ 1 h 18"/>
                <a:gd name="T10" fmla="*/ 12 w 12"/>
                <a:gd name="T11" fmla="*/ 16 h 18"/>
                <a:gd name="T12" fmla="*/ 11 w 12"/>
                <a:gd name="T13" fmla="*/ 18 h 18"/>
                <a:gd name="T14" fmla="*/ 10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0" y="18"/>
                  </a:moveTo>
                  <a:cubicBezTo>
                    <a:pt x="10" y="18"/>
                    <a:pt x="9" y="18"/>
                    <a:pt x="9" y="18"/>
                  </a:cubicBezTo>
                  <a:cubicBezTo>
                    <a:pt x="1" y="3"/>
                    <a:pt x="1" y="3"/>
                    <a:pt x="1" y="3"/>
                  </a:cubicBezTo>
                  <a:cubicBezTo>
                    <a:pt x="0" y="2"/>
                    <a:pt x="0" y="1"/>
                    <a:pt x="1" y="1"/>
                  </a:cubicBezTo>
                  <a:cubicBezTo>
                    <a:pt x="2" y="0"/>
                    <a:pt x="3" y="1"/>
                    <a:pt x="3" y="1"/>
                  </a:cubicBezTo>
                  <a:cubicBezTo>
                    <a:pt x="12" y="16"/>
                    <a:pt x="12" y="16"/>
                    <a:pt x="12" y="16"/>
                  </a:cubicBezTo>
                  <a:cubicBezTo>
                    <a:pt x="12" y="17"/>
                    <a:pt x="12" y="18"/>
                    <a:pt x="11" y="18"/>
                  </a:cubicBezTo>
                  <a:cubicBezTo>
                    <a:pt x="11" y="18"/>
                    <a:pt x="11" y="18"/>
                    <a:pt x="10" y="1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1040" name="Freeform 29"/>
            <p:cNvSpPr>
              <a:spLocks/>
            </p:cNvSpPr>
            <p:nvPr/>
          </p:nvSpPr>
          <p:spPr bwMode="auto">
            <a:xfrm>
              <a:off x="4795838" y="3859213"/>
              <a:ext cx="63500" cy="30163"/>
            </a:xfrm>
            <a:custGeom>
              <a:avLst/>
              <a:gdLst>
                <a:gd name="T0" fmla="*/ 2 w 17"/>
                <a:gd name="T1" fmla="*/ 8 h 8"/>
                <a:gd name="T2" fmla="*/ 1 w 17"/>
                <a:gd name="T3" fmla="*/ 7 h 8"/>
                <a:gd name="T4" fmla="*/ 1 w 17"/>
                <a:gd name="T5" fmla="*/ 5 h 8"/>
                <a:gd name="T6" fmla="*/ 15 w 17"/>
                <a:gd name="T7" fmla="*/ 0 h 8"/>
                <a:gd name="T8" fmla="*/ 17 w 17"/>
                <a:gd name="T9" fmla="*/ 1 h 8"/>
                <a:gd name="T10" fmla="*/ 16 w 17"/>
                <a:gd name="T11" fmla="*/ 2 h 8"/>
                <a:gd name="T12" fmla="*/ 2 w 17"/>
                <a:gd name="T13" fmla="*/ 8 h 8"/>
                <a:gd name="T14" fmla="*/ 2 w 17"/>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
                  <a:moveTo>
                    <a:pt x="2" y="8"/>
                  </a:moveTo>
                  <a:cubicBezTo>
                    <a:pt x="1" y="8"/>
                    <a:pt x="1" y="8"/>
                    <a:pt x="1" y="7"/>
                  </a:cubicBezTo>
                  <a:cubicBezTo>
                    <a:pt x="0" y="7"/>
                    <a:pt x="1" y="6"/>
                    <a:pt x="1" y="5"/>
                  </a:cubicBezTo>
                  <a:cubicBezTo>
                    <a:pt x="15" y="0"/>
                    <a:pt x="15" y="0"/>
                    <a:pt x="15" y="0"/>
                  </a:cubicBezTo>
                  <a:cubicBezTo>
                    <a:pt x="16" y="0"/>
                    <a:pt x="17" y="0"/>
                    <a:pt x="17" y="1"/>
                  </a:cubicBezTo>
                  <a:cubicBezTo>
                    <a:pt x="17" y="1"/>
                    <a:pt x="17" y="2"/>
                    <a:pt x="16" y="2"/>
                  </a:cubicBezTo>
                  <a:cubicBezTo>
                    <a:pt x="2" y="8"/>
                    <a:pt x="2" y="8"/>
                    <a:pt x="2" y="8"/>
                  </a:cubicBezTo>
                  <a:cubicBezTo>
                    <a:pt x="2" y="8"/>
                    <a:pt x="2" y="8"/>
                    <a:pt x="2" y="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1041" name="Freeform 30"/>
            <p:cNvSpPr>
              <a:spLocks/>
            </p:cNvSpPr>
            <p:nvPr/>
          </p:nvSpPr>
          <p:spPr bwMode="auto">
            <a:xfrm>
              <a:off x="4806950" y="3949701"/>
              <a:ext cx="66675" cy="30163"/>
            </a:xfrm>
            <a:custGeom>
              <a:avLst/>
              <a:gdLst>
                <a:gd name="T0" fmla="*/ 17 w 18"/>
                <a:gd name="T1" fmla="*/ 8 h 8"/>
                <a:gd name="T2" fmla="*/ 16 w 18"/>
                <a:gd name="T3" fmla="*/ 8 h 8"/>
                <a:gd name="T4" fmla="*/ 1 w 18"/>
                <a:gd name="T5" fmla="*/ 3 h 8"/>
                <a:gd name="T6" fmla="*/ 0 w 18"/>
                <a:gd name="T7" fmla="*/ 1 h 8"/>
                <a:gd name="T8" fmla="*/ 2 w 18"/>
                <a:gd name="T9" fmla="*/ 0 h 8"/>
                <a:gd name="T10" fmla="*/ 17 w 18"/>
                <a:gd name="T11" fmla="*/ 5 h 8"/>
                <a:gd name="T12" fmla="*/ 18 w 18"/>
                <a:gd name="T13" fmla="*/ 7 h 8"/>
                <a:gd name="T14" fmla="*/ 17 w 1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8">
                  <a:moveTo>
                    <a:pt x="17" y="8"/>
                  </a:moveTo>
                  <a:cubicBezTo>
                    <a:pt x="16" y="8"/>
                    <a:pt x="16" y="8"/>
                    <a:pt x="16" y="8"/>
                  </a:cubicBezTo>
                  <a:cubicBezTo>
                    <a:pt x="1" y="3"/>
                    <a:pt x="1" y="3"/>
                    <a:pt x="1" y="3"/>
                  </a:cubicBezTo>
                  <a:cubicBezTo>
                    <a:pt x="0" y="2"/>
                    <a:pt x="0" y="2"/>
                    <a:pt x="0" y="1"/>
                  </a:cubicBezTo>
                  <a:cubicBezTo>
                    <a:pt x="0" y="0"/>
                    <a:pt x="1" y="0"/>
                    <a:pt x="2" y="0"/>
                  </a:cubicBezTo>
                  <a:cubicBezTo>
                    <a:pt x="17" y="5"/>
                    <a:pt x="17" y="5"/>
                    <a:pt x="17" y="5"/>
                  </a:cubicBezTo>
                  <a:cubicBezTo>
                    <a:pt x="18" y="6"/>
                    <a:pt x="18" y="6"/>
                    <a:pt x="18" y="7"/>
                  </a:cubicBezTo>
                  <a:cubicBezTo>
                    <a:pt x="18" y="8"/>
                    <a:pt x="17" y="8"/>
                    <a:pt x="17" y="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sp>
          <p:nvSpPr>
            <p:cNvPr id="1042" name="Freeform 31"/>
            <p:cNvSpPr>
              <a:spLocks/>
            </p:cNvSpPr>
            <p:nvPr/>
          </p:nvSpPr>
          <p:spPr bwMode="auto">
            <a:xfrm>
              <a:off x="4760913" y="3762376"/>
              <a:ext cx="46038" cy="66675"/>
            </a:xfrm>
            <a:custGeom>
              <a:avLst/>
              <a:gdLst>
                <a:gd name="T0" fmla="*/ 2 w 12"/>
                <a:gd name="T1" fmla="*/ 18 h 18"/>
                <a:gd name="T2" fmla="*/ 1 w 12"/>
                <a:gd name="T3" fmla="*/ 18 h 18"/>
                <a:gd name="T4" fmla="*/ 0 w 12"/>
                <a:gd name="T5" fmla="*/ 16 h 18"/>
                <a:gd name="T6" fmla="*/ 9 w 12"/>
                <a:gd name="T7" fmla="*/ 1 h 18"/>
                <a:gd name="T8" fmla="*/ 11 w 12"/>
                <a:gd name="T9" fmla="*/ 1 h 18"/>
                <a:gd name="T10" fmla="*/ 11 w 12"/>
                <a:gd name="T11" fmla="*/ 3 h 18"/>
                <a:gd name="T12" fmla="*/ 3 w 12"/>
                <a:gd name="T13" fmla="*/ 18 h 18"/>
                <a:gd name="T14" fmla="*/ 2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2" y="18"/>
                  </a:moveTo>
                  <a:cubicBezTo>
                    <a:pt x="1" y="18"/>
                    <a:pt x="1" y="18"/>
                    <a:pt x="1" y="18"/>
                  </a:cubicBezTo>
                  <a:cubicBezTo>
                    <a:pt x="0" y="18"/>
                    <a:pt x="0" y="17"/>
                    <a:pt x="0" y="16"/>
                  </a:cubicBezTo>
                  <a:cubicBezTo>
                    <a:pt x="9" y="1"/>
                    <a:pt x="9" y="1"/>
                    <a:pt x="9" y="1"/>
                  </a:cubicBezTo>
                  <a:cubicBezTo>
                    <a:pt x="9" y="1"/>
                    <a:pt x="10" y="0"/>
                    <a:pt x="11" y="1"/>
                  </a:cubicBezTo>
                  <a:cubicBezTo>
                    <a:pt x="12" y="1"/>
                    <a:pt x="12" y="2"/>
                    <a:pt x="11" y="3"/>
                  </a:cubicBezTo>
                  <a:cubicBezTo>
                    <a:pt x="3" y="18"/>
                    <a:pt x="3" y="18"/>
                    <a:pt x="3" y="18"/>
                  </a:cubicBezTo>
                  <a:cubicBezTo>
                    <a:pt x="3" y="18"/>
                    <a:pt x="2" y="18"/>
                    <a:pt x="2" y="1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a:p>
          </p:txBody>
        </p:sp>
      </p:grpSp>
      <p:sp>
        <p:nvSpPr>
          <p:cNvPr id="68" name="Rectangle 67"/>
          <p:cNvSpPr>
            <a:spLocks noChangeAspect="1"/>
          </p:cNvSpPr>
          <p:nvPr/>
        </p:nvSpPr>
        <p:spPr>
          <a:xfrm>
            <a:off x="2833936" y="1941910"/>
            <a:ext cx="3487960" cy="18002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dirty="0" smtClean="0"/>
              <a:t>STEM and STE</a:t>
            </a:r>
            <a:r>
              <a:rPr lang="en-AU" sz="2400" dirty="0" smtClean="0">
                <a:solidFill>
                  <a:srgbClr val="FFFF00"/>
                </a:solidFill>
              </a:rPr>
              <a:t>A</a:t>
            </a:r>
            <a:r>
              <a:rPr lang="en-AU" sz="2400" dirty="0" smtClean="0"/>
              <a:t>M</a:t>
            </a:r>
          </a:p>
        </p:txBody>
      </p:sp>
      <p:cxnSp>
        <p:nvCxnSpPr>
          <p:cNvPr id="69" name="Straight Connector 68"/>
          <p:cNvCxnSpPr>
            <a:cxnSpLocks noChangeAspect="1"/>
          </p:cNvCxnSpPr>
          <p:nvPr/>
        </p:nvCxnSpPr>
        <p:spPr>
          <a:xfrm>
            <a:off x="4306175" y="2159522"/>
            <a:ext cx="5434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cxnSpLocks noChangeAspect="1"/>
          </p:cNvCxnSpPr>
          <p:nvPr/>
        </p:nvCxnSpPr>
        <p:spPr>
          <a:xfrm>
            <a:off x="4306175" y="3544976"/>
            <a:ext cx="5434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71" name="Picture 70"/>
          <p:cNvPicPr>
            <a:picLocks noChangeAspect="1"/>
          </p:cNvPicPr>
          <p:nvPr/>
        </p:nvPicPr>
        <p:blipFill>
          <a:blip r:embed="rId3"/>
          <a:stretch>
            <a:fillRect/>
          </a:stretch>
        </p:blipFill>
        <p:spPr>
          <a:xfrm>
            <a:off x="6329194" y="1753084"/>
            <a:ext cx="2182106" cy="2199388"/>
          </a:xfrm>
          <a:prstGeom prst="rect">
            <a:avLst/>
          </a:prstGeom>
          <a:ln>
            <a:noFill/>
          </a:ln>
          <a:effectLst>
            <a:outerShdw blurRad="190500" algn="tl" rotWithShape="0">
              <a:srgbClr val="000000">
                <a:alpha val="70000"/>
              </a:srgbClr>
            </a:outerShdw>
          </a:effectLst>
        </p:spPr>
      </p:pic>
      <p:pic>
        <p:nvPicPr>
          <p:cNvPr id="72" name="Picture 71"/>
          <p:cNvPicPr>
            <a:picLocks noChangeAspect="1"/>
          </p:cNvPicPr>
          <p:nvPr/>
        </p:nvPicPr>
        <p:blipFill rotWithShape="1">
          <a:blip r:embed="rId4"/>
          <a:srcRect b="-1505"/>
          <a:stretch/>
        </p:blipFill>
        <p:spPr>
          <a:xfrm>
            <a:off x="493649" y="1687082"/>
            <a:ext cx="2340287" cy="226539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45430950"/>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Some strategies to practice these skills in the classroom and beyond</a:t>
            </a:r>
            <a:endParaRPr lang="en-AU" b="1" dirty="0"/>
          </a:p>
        </p:txBody>
      </p:sp>
      <p:sp>
        <p:nvSpPr>
          <p:cNvPr id="4" name="Date Placeholder 3"/>
          <p:cNvSpPr>
            <a:spLocks noGrp="1"/>
          </p:cNvSpPr>
          <p:nvPr>
            <p:ph type="dt" sz="half" idx="10"/>
          </p:nvPr>
        </p:nvSpPr>
        <p:spPr/>
        <p:txBody>
          <a:bodyPr/>
          <a:lstStyle/>
          <a:p>
            <a:fld id="{486CE74F-C2F5-4075-B958-FFE3174EE3A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smtClean="0"/>
              <a:t>© NSW Department of Education | Document title</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40</a:t>
            </a:fld>
            <a:endParaRPr lang="en-AU" dirty="0"/>
          </a:p>
        </p:txBody>
      </p:sp>
      <p:pic>
        <p:nvPicPr>
          <p:cNvPr id="8" name="Picture 7"/>
          <p:cNvPicPr>
            <a:picLocks noChangeAspect="1"/>
          </p:cNvPicPr>
          <p:nvPr/>
        </p:nvPicPr>
        <p:blipFill>
          <a:blip r:embed="rId2"/>
          <a:stretch>
            <a:fillRect/>
          </a:stretch>
        </p:blipFill>
        <p:spPr>
          <a:xfrm>
            <a:off x="423248" y="1228394"/>
            <a:ext cx="2736304" cy="1627629"/>
          </a:xfrm>
          <a:prstGeom prst="rect">
            <a:avLst/>
          </a:prstGeom>
        </p:spPr>
      </p:pic>
      <p:pic>
        <p:nvPicPr>
          <p:cNvPr id="9" name="Picture 2" descr="http://elearning.sbta.com.au/www/content/lessons/299/itemDownload/thhgle01b_mwo/images/cause_effect.gif">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912" y="1220890"/>
            <a:ext cx="2939743" cy="134565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www.learnnc.org/lp/media/authors/walbert/venn/animals-01.pn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2852" y="3170868"/>
            <a:ext cx="2351903" cy="150916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margdteachingposters.weebly.com/uploads/2/7/6/9/2769233/8574292_orig.jpg?31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73514" y="2796418"/>
            <a:ext cx="2880320" cy="192219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http://www.a1kids.co.nz/attachments/Image/jigsaw-puzzle-kids-games-onlin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935679" y="3189585"/>
            <a:ext cx="2093560" cy="1269092"/>
          </a:xfrm>
          <a:prstGeom prst="rect">
            <a:avLst/>
          </a:prstGeom>
          <a:noFill/>
          <a:extLst>
            <a:ext uri="{909E8E84-426E-40dd-AFC4-6F175D3DCCD1}">
              <a14:hiddenFill xmlns:a14="http://schemas.microsoft.com/office/drawing/2010/main">
                <a:solidFill>
                  <a:srgbClr val="FFFFFF"/>
                </a:solidFill>
              </a14:hiddenFill>
            </a:ext>
          </a:extLst>
        </p:spPr>
      </p:pic>
      <p:pic>
        <p:nvPicPr>
          <p:cNvPr id="13" name="Content Placeholder 7" descr="http://ed401spring11.wikispaces.com/file/view/Capturetps.JPG/224517366/Capturetps.JPG"/>
          <p:cNvPicPr>
            <a:picLocks noGrp="1"/>
          </p:cNvPicPr>
          <p:nvPr>
            <p:ph idx="1"/>
          </p:nvPr>
        </p:nvPicPr>
        <p:blipFill>
          <a:blip r:embed="rId9">
            <a:extLst>
              <a:ext uri="{28A0092B-C50C-407E-A947-70E740481C1C}">
                <a14:useLocalDpi xmlns:a14="http://schemas.microsoft.com/office/drawing/2010/main" val="0"/>
              </a:ext>
            </a:extLst>
          </a:blip>
          <a:srcRect/>
          <a:stretch>
            <a:fillRect/>
          </a:stretch>
        </p:blipFill>
        <p:spPr bwMode="auto">
          <a:xfrm>
            <a:off x="7074194" y="1103410"/>
            <a:ext cx="1657362" cy="1877596"/>
          </a:xfrm>
          <a:prstGeom prst="rect">
            <a:avLst/>
          </a:prstGeom>
          <a:noFill/>
          <a:ln>
            <a:noFill/>
          </a:ln>
        </p:spPr>
      </p:pic>
    </p:spTree>
    <p:extLst>
      <p:ext uri="{BB962C8B-B14F-4D97-AF65-F5344CB8AC3E}">
        <p14:creationId xmlns:p14="http://schemas.microsoft.com/office/powerpoint/2010/main" val="3549022751"/>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The problem solving process </a:t>
            </a:r>
            <a:endParaRPr lang="en-AU" b="1" dirty="0"/>
          </a:p>
        </p:txBody>
      </p:sp>
      <p:sp>
        <p:nvSpPr>
          <p:cNvPr id="4" name="Date Placeholder 3"/>
          <p:cNvSpPr>
            <a:spLocks noGrp="1"/>
          </p:cNvSpPr>
          <p:nvPr>
            <p:ph type="dt" sz="half" idx="10"/>
          </p:nvPr>
        </p:nvSpPr>
        <p:spPr/>
        <p:txBody>
          <a:bodyPr/>
          <a:lstStyle/>
          <a:p>
            <a:fld id="{486CE74F-C2F5-4075-B958-FFE3174EE3A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smtClean="0"/>
              <a:t>© NSW Department of Education | Document title</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41</a:t>
            </a:fld>
            <a:endParaRPr lang="en-AU" dirty="0"/>
          </a:p>
        </p:txBody>
      </p:sp>
      <p:sp>
        <p:nvSpPr>
          <p:cNvPr id="7" name="Content Placeholder 2"/>
          <p:cNvSpPr>
            <a:spLocks noGrp="1"/>
          </p:cNvSpPr>
          <p:nvPr>
            <p:ph idx="1"/>
          </p:nvPr>
        </p:nvSpPr>
        <p:spPr>
          <a:xfrm>
            <a:off x="395536" y="1397966"/>
            <a:ext cx="7931224" cy="3117999"/>
          </a:xfrm>
        </p:spPr>
        <p:txBody>
          <a:bodyPr>
            <a:normAutofit/>
          </a:bodyPr>
          <a:lstStyle/>
          <a:p>
            <a:pPr marL="171450" indent="-171450">
              <a:buFont typeface="Wingdings" panose="05000000000000000000" pitchFamily="2" charset="2"/>
              <a:buChar char="§"/>
            </a:pPr>
            <a:r>
              <a:rPr lang="en-AU" sz="1600" dirty="0" smtClean="0">
                <a:solidFill>
                  <a:srgbClr val="0000CC"/>
                </a:solidFill>
              </a:rPr>
              <a:t>Step 1: </a:t>
            </a:r>
            <a:r>
              <a:rPr lang="en-AU" sz="1600" dirty="0" smtClean="0"/>
              <a:t>Use 5W’s and H to identify the main parts of the problem</a:t>
            </a:r>
          </a:p>
          <a:p>
            <a:pPr marL="171450" indent="-171450">
              <a:buFont typeface="Wingdings" panose="05000000000000000000" pitchFamily="2" charset="2"/>
              <a:buChar char="§"/>
            </a:pPr>
            <a:r>
              <a:rPr lang="en-AU" sz="1600" dirty="0" smtClean="0">
                <a:solidFill>
                  <a:srgbClr val="0000CC"/>
                </a:solidFill>
              </a:rPr>
              <a:t>Step 2: </a:t>
            </a:r>
            <a:r>
              <a:rPr lang="en-AU" sz="1600" dirty="0" smtClean="0"/>
              <a:t>Analyse the problems – use Cause and effect, PMI charts</a:t>
            </a:r>
          </a:p>
          <a:p>
            <a:pPr marL="171450" indent="-171450">
              <a:buFont typeface="Wingdings" panose="05000000000000000000" pitchFamily="2" charset="2"/>
              <a:buChar char="§"/>
            </a:pPr>
            <a:r>
              <a:rPr lang="en-AU" sz="1600" dirty="0" smtClean="0">
                <a:solidFill>
                  <a:srgbClr val="0000CC"/>
                </a:solidFill>
              </a:rPr>
              <a:t>Step 3: </a:t>
            </a:r>
            <a:r>
              <a:rPr lang="en-AU" sz="1600" dirty="0" smtClean="0"/>
              <a:t>Brainstorm Ideas – use mind maps</a:t>
            </a:r>
          </a:p>
          <a:p>
            <a:pPr marL="171450" indent="-171450">
              <a:buFont typeface="Wingdings" panose="05000000000000000000" pitchFamily="2" charset="2"/>
              <a:buChar char="§"/>
            </a:pPr>
            <a:r>
              <a:rPr lang="en-AU" sz="1600" dirty="0" smtClean="0">
                <a:solidFill>
                  <a:srgbClr val="0000CC"/>
                </a:solidFill>
              </a:rPr>
              <a:t>Step 4</a:t>
            </a:r>
            <a:r>
              <a:rPr lang="en-AU" sz="1600" dirty="0" smtClean="0"/>
              <a:t>: 5W’s &amp; H to plan the solution</a:t>
            </a:r>
          </a:p>
          <a:p>
            <a:pPr marL="171450" indent="-171450">
              <a:buFont typeface="Wingdings" panose="05000000000000000000" pitchFamily="2" charset="2"/>
              <a:buChar char="§"/>
            </a:pPr>
            <a:r>
              <a:rPr lang="en-AU" sz="1600" dirty="0" smtClean="0">
                <a:solidFill>
                  <a:srgbClr val="0000CC"/>
                </a:solidFill>
              </a:rPr>
              <a:t>Step 5: </a:t>
            </a:r>
            <a:r>
              <a:rPr lang="en-AU" sz="1600" dirty="0" smtClean="0"/>
              <a:t>Apply the Solution</a:t>
            </a:r>
          </a:p>
          <a:p>
            <a:pPr marL="171450" indent="-171450">
              <a:buFont typeface="Wingdings" panose="05000000000000000000" pitchFamily="2" charset="2"/>
              <a:buChar char="§"/>
            </a:pPr>
            <a:r>
              <a:rPr lang="en-AU" sz="1600" dirty="0" smtClean="0">
                <a:solidFill>
                  <a:srgbClr val="0000CC"/>
                </a:solidFill>
              </a:rPr>
              <a:t>Step 6: </a:t>
            </a:r>
            <a:r>
              <a:rPr lang="en-AU" sz="1600" dirty="0" smtClean="0"/>
              <a:t>Test &amp; Evaluate the solution – PMI, rubric chart</a:t>
            </a:r>
          </a:p>
          <a:p>
            <a:pPr marL="171450" indent="-171450">
              <a:buFont typeface="Wingdings" panose="05000000000000000000" pitchFamily="2" charset="2"/>
              <a:buChar char="§"/>
            </a:pPr>
            <a:r>
              <a:rPr lang="en-AU" sz="1600" dirty="0" smtClean="0">
                <a:solidFill>
                  <a:srgbClr val="0000CC"/>
                </a:solidFill>
              </a:rPr>
              <a:t>Step 7: </a:t>
            </a:r>
            <a:r>
              <a:rPr lang="en-AU" sz="1600" dirty="0" smtClean="0"/>
              <a:t>Make improvements</a:t>
            </a:r>
          </a:p>
          <a:p>
            <a:pPr marL="171450" indent="-171450">
              <a:buFont typeface="Wingdings" panose="05000000000000000000" pitchFamily="2" charset="2"/>
              <a:buChar char="§"/>
            </a:pPr>
            <a:r>
              <a:rPr lang="en-AU" sz="1600" dirty="0" smtClean="0">
                <a:solidFill>
                  <a:srgbClr val="0000CC"/>
                </a:solidFill>
              </a:rPr>
              <a:t>Step 8</a:t>
            </a:r>
            <a:r>
              <a:rPr lang="en-AU" sz="1600" dirty="0" smtClean="0"/>
              <a:t>: Present it</a:t>
            </a:r>
            <a:endParaRPr lang="en-AU" sz="1600" dirty="0"/>
          </a:p>
        </p:txBody>
      </p:sp>
    </p:spTree>
    <p:extLst>
      <p:ext uri="{BB962C8B-B14F-4D97-AF65-F5344CB8AC3E}">
        <p14:creationId xmlns:p14="http://schemas.microsoft.com/office/powerpoint/2010/main" val="3947456680"/>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b="1" dirty="0" smtClean="0">
                <a:latin typeface="+mn-lt"/>
              </a:rPr>
              <a:t>Real world skills – preparing them for a future beyond school</a:t>
            </a:r>
            <a:endParaRPr lang="en-AU" b="1" dirty="0">
              <a:latin typeface="+mn-lt"/>
            </a:endParaRPr>
          </a:p>
        </p:txBody>
      </p:sp>
      <p:sp>
        <p:nvSpPr>
          <p:cNvPr id="8" name="Content Placeholder 7"/>
          <p:cNvSpPr>
            <a:spLocks noGrp="1"/>
          </p:cNvSpPr>
          <p:nvPr>
            <p:ph idx="1"/>
          </p:nvPr>
        </p:nvSpPr>
        <p:spPr/>
        <p:txBody>
          <a:bodyPr>
            <a:normAutofit fontScale="70000" lnSpcReduction="20000"/>
          </a:bodyPr>
          <a:lstStyle/>
          <a:p>
            <a:pPr marL="342900" indent="-342900">
              <a:buFont typeface="Wingdings" panose="05000000000000000000" pitchFamily="2" charset="2"/>
              <a:buChar char="§"/>
            </a:pPr>
            <a:r>
              <a:rPr lang="en-AU" sz="2100" b="1" dirty="0"/>
              <a:t>Creative /Critical Thinking </a:t>
            </a:r>
            <a:r>
              <a:rPr lang="en-AU" sz="2100" b="1" dirty="0" smtClean="0"/>
              <a:t>Skills </a:t>
            </a:r>
            <a:r>
              <a:rPr lang="en-AU" sz="2100" dirty="0" smtClean="0"/>
              <a:t>( 21 century learning) – analyse a range of instruments, their properties and applications)</a:t>
            </a:r>
            <a:endParaRPr lang="en-AU" sz="2100" dirty="0"/>
          </a:p>
          <a:p>
            <a:pPr marL="342900" indent="-342900">
              <a:buFont typeface="Wingdings" panose="05000000000000000000" pitchFamily="2" charset="2"/>
              <a:buChar char="§"/>
            </a:pPr>
            <a:r>
              <a:rPr lang="en-AU" sz="2100" b="1" dirty="0" smtClean="0"/>
              <a:t>Cooperation, Collaboration </a:t>
            </a:r>
            <a:r>
              <a:rPr lang="en-AU" sz="2100" dirty="0"/>
              <a:t>and Peer Partner </a:t>
            </a:r>
            <a:r>
              <a:rPr lang="en-AU" sz="2100" dirty="0" smtClean="0"/>
              <a:t>Learning </a:t>
            </a:r>
          </a:p>
          <a:p>
            <a:pPr marL="342900" indent="-342900">
              <a:buFont typeface="Wingdings" panose="05000000000000000000" pitchFamily="2" charset="2"/>
              <a:buChar char="§"/>
            </a:pPr>
            <a:r>
              <a:rPr lang="en-AU" sz="2100" b="1" dirty="0" smtClean="0"/>
              <a:t>Ownership</a:t>
            </a:r>
            <a:r>
              <a:rPr lang="en-AU" sz="2100" dirty="0" smtClean="0"/>
              <a:t> ( individual component that makes up the group project)</a:t>
            </a:r>
            <a:endParaRPr lang="en-AU" sz="2100" dirty="0"/>
          </a:p>
          <a:p>
            <a:pPr marL="342900" indent="-342900">
              <a:buFont typeface="Wingdings" panose="05000000000000000000" pitchFamily="2" charset="2"/>
              <a:buChar char="§"/>
            </a:pPr>
            <a:r>
              <a:rPr lang="en-AU" sz="2100" b="1" dirty="0"/>
              <a:t>Authentic </a:t>
            </a:r>
            <a:r>
              <a:rPr lang="en-AU" sz="2100" b="1" dirty="0" smtClean="0"/>
              <a:t>Learning </a:t>
            </a:r>
            <a:r>
              <a:rPr lang="en-AU" sz="2100" dirty="0" smtClean="0"/>
              <a:t>(analysis of real world instruments)</a:t>
            </a:r>
          </a:p>
          <a:p>
            <a:pPr marL="342900" indent="-342900">
              <a:buFont typeface="Wingdings" panose="05000000000000000000" pitchFamily="2" charset="2"/>
              <a:buChar char="§"/>
            </a:pPr>
            <a:r>
              <a:rPr lang="en-AU" sz="2100" b="1" dirty="0" smtClean="0"/>
              <a:t>Communication Skills </a:t>
            </a:r>
            <a:r>
              <a:rPr lang="en-AU" sz="2100" dirty="0" smtClean="0"/>
              <a:t>( ask questions, listen and respond, contribute to discussions)</a:t>
            </a:r>
          </a:p>
          <a:p>
            <a:pPr marL="342900" indent="-342900">
              <a:buFont typeface="Wingdings" panose="05000000000000000000" pitchFamily="2" charset="2"/>
              <a:buChar char="§"/>
            </a:pPr>
            <a:r>
              <a:rPr lang="en-AU" sz="2100" b="1" dirty="0" smtClean="0"/>
              <a:t>Problem </a:t>
            </a:r>
            <a:r>
              <a:rPr lang="en-AU" sz="2100" b="1" dirty="0"/>
              <a:t>Solving </a:t>
            </a:r>
            <a:r>
              <a:rPr lang="en-AU" sz="2100" b="1" dirty="0" smtClean="0"/>
              <a:t>Skills </a:t>
            </a:r>
          </a:p>
          <a:p>
            <a:pPr marL="342900" indent="-342900">
              <a:buFont typeface="Wingdings" panose="05000000000000000000" pitchFamily="2" charset="2"/>
              <a:buChar char="§"/>
            </a:pPr>
            <a:r>
              <a:rPr lang="en-AU" sz="2100" b="1" dirty="0" smtClean="0"/>
              <a:t>Presentation Skills </a:t>
            </a:r>
            <a:r>
              <a:rPr lang="en-AU" sz="2100" dirty="0" smtClean="0"/>
              <a:t>( focus on presentation techniques, verbal and visual techniques) – with 87% NESB students</a:t>
            </a:r>
          </a:p>
          <a:p>
            <a:pPr marL="342900" indent="-342900">
              <a:buFont typeface="Wingdings" panose="05000000000000000000" pitchFamily="2" charset="2"/>
              <a:buChar char="§"/>
            </a:pPr>
            <a:r>
              <a:rPr lang="en-AU" sz="2100" b="1" dirty="0" smtClean="0"/>
              <a:t>Cross-curricular Interconnectedness  </a:t>
            </a:r>
            <a:r>
              <a:rPr lang="en-AU" sz="2100" dirty="0" smtClean="0"/>
              <a:t>( making the instrument in TAS, using scientific methods in SCIENCE to test variables, using data analysis and representation in MATHS) </a:t>
            </a:r>
          </a:p>
          <a:p>
            <a:pPr marL="342900" indent="-342900">
              <a:buFont typeface="Wingdings" panose="05000000000000000000" pitchFamily="2" charset="2"/>
              <a:buChar char="§"/>
            </a:pPr>
            <a:r>
              <a:rPr lang="en-AU" sz="2100" b="1" dirty="0" smtClean="0"/>
              <a:t>Linking theory to Practise</a:t>
            </a:r>
          </a:p>
          <a:p>
            <a:pPr marL="342900" indent="-342900">
              <a:buFont typeface="Wingdings" panose="05000000000000000000" pitchFamily="2" charset="2"/>
              <a:buChar char="§"/>
            </a:pPr>
            <a:endParaRPr lang="en-AU" sz="2400" dirty="0"/>
          </a:p>
          <a:p>
            <a:pPr marL="0" lvl="2" indent="0">
              <a:buNone/>
            </a:pPr>
            <a:endParaRPr lang="en-AU" sz="2400" dirty="0"/>
          </a:p>
        </p:txBody>
      </p:sp>
      <p:sp>
        <p:nvSpPr>
          <p:cNvPr id="4" name="Date Placeholder 3"/>
          <p:cNvSpPr>
            <a:spLocks noGrp="1"/>
          </p:cNvSpPr>
          <p:nvPr>
            <p:ph type="dt" sz="half" idx="10"/>
          </p:nvPr>
        </p:nvSpPr>
        <p:spPr/>
        <p:txBody>
          <a:bodyPr/>
          <a:lstStyle/>
          <a:p>
            <a:fld id="{2624536D-FED3-495B-B3FE-54ED69616E8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r>
              <a:rPr lang="en-AU" dirty="0"/>
              <a:t>Document title</a:t>
            </a:r>
          </a:p>
        </p:txBody>
      </p:sp>
      <p:sp>
        <p:nvSpPr>
          <p:cNvPr id="6" name="Slide Number Placeholder 5"/>
          <p:cNvSpPr>
            <a:spLocks noGrp="1"/>
          </p:cNvSpPr>
          <p:nvPr>
            <p:ph type="sldNum" sz="quarter" idx="12"/>
          </p:nvPr>
        </p:nvSpPr>
        <p:spPr/>
        <p:txBody>
          <a:bodyPr/>
          <a:lstStyle/>
          <a:p>
            <a:r>
              <a:rPr lang="en-AU" dirty="0" smtClean="0"/>
              <a:t>Page </a:t>
            </a:r>
            <a:fld id="{4A2A1DA9-8CAF-4BCA-B496-545B076AED2D}" type="slidenum">
              <a:rPr lang="en-AU" smtClean="0"/>
              <a:pPr/>
              <a:t>42</a:t>
            </a:fld>
            <a:endParaRPr lang="en-AU" dirty="0"/>
          </a:p>
        </p:txBody>
      </p:sp>
    </p:spTree>
    <p:extLst>
      <p:ext uri="{BB962C8B-B14F-4D97-AF65-F5344CB8AC3E}">
        <p14:creationId xmlns:p14="http://schemas.microsoft.com/office/powerpoint/2010/main" val="2619412562"/>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t>In SUMMARY</a:t>
            </a:r>
            <a:endParaRPr lang="en-AU" b="1" dirty="0"/>
          </a:p>
        </p:txBody>
      </p:sp>
      <p:sp>
        <p:nvSpPr>
          <p:cNvPr id="3" name="Date Placeholder 2"/>
          <p:cNvSpPr>
            <a:spLocks noGrp="1"/>
          </p:cNvSpPr>
          <p:nvPr>
            <p:ph type="dt" sz="half" idx="10"/>
          </p:nvPr>
        </p:nvSpPr>
        <p:spPr/>
        <p:txBody>
          <a:bodyPr/>
          <a:lstStyle/>
          <a:p>
            <a:fld id="{F776A20C-A397-46E0-93A2-33AF0BDEDE49}" type="datetime4">
              <a:rPr lang="en-AU" smtClean="0"/>
              <a:t>October 12, 2016</a:t>
            </a:fld>
            <a:endParaRPr lang="en-AU" dirty="0"/>
          </a:p>
        </p:txBody>
      </p:sp>
      <p:sp>
        <p:nvSpPr>
          <p:cNvPr id="4" name="Footer Placeholder 3"/>
          <p:cNvSpPr>
            <a:spLocks noGrp="1"/>
          </p:cNvSpPr>
          <p:nvPr>
            <p:ph type="ftr" sz="quarter" idx="11"/>
          </p:nvPr>
        </p:nvSpPr>
        <p:spPr/>
        <p:txBody>
          <a:bodyPr/>
          <a:lstStyle/>
          <a:p>
            <a:r>
              <a:rPr lang="en-AU" smtClean="0"/>
              <a:t>© NSW Department of Education | Document title</a:t>
            </a:r>
            <a:endParaRPr lang="en-AU" dirty="0"/>
          </a:p>
        </p:txBody>
      </p:sp>
      <p:sp>
        <p:nvSpPr>
          <p:cNvPr id="5" name="Slide Number Placeholder 4"/>
          <p:cNvSpPr>
            <a:spLocks noGrp="1"/>
          </p:cNvSpPr>
          <p:nvPr>
            <p:ph type="sldNum" sz="quarter" idx="12"/>
          </p:nvPr>
        </p:nvSpPr>
        <p:spPr/>
        <p:txBody>
          <a:bodyPr/>
          <a:lstStyle/>
          <a:p>
            <a:r>
              <a:rPr lang="en-AU" smtClean="0"/>
              <a:t>Page </a:t>
            </a:r>
            <a:fld id="{4A2A1DA9-8CAF-4BCA-B496-545B076AED2D}" type="slidenum">
              <a:rPr lang="en-AU" smtClean="0"/>
              <a:pPr/>
              <a:t>43</a:t>
            </a:fld>
            <a:endParaRPr lang="en-AU" dirty="0"/>
          </a:p>
        </p:txBody>
      </p:sp>
      <p:sp>
        <p:nvSpPr>
          <p:cNvPr id="6" name="Rectangle 5"/>
          <p:cNvSpPr/>
          <p:nvPr/>
        </p:nvSpPr>
        <p:spPr>
          <a:xfrm>
            <a:off x="1115616" y="1779663"/>
            <a:ext cx="6624736" cy="1200329"/>
          </a:xfrm>
          <a:prstGeom prst="rect">
            <a:avLst/>
          </a:prstGeom>
        </p:spPr>
        <p:txBody>
          <a:bodyPr wrap="square">
            <a:spAutoFit/>
          </a:bodyPr>
          <a:lstStyle/>
          <a:p>
            <a:r>
              <a:rPr lang="en-AU" sz="2400" i="1" dirty="0"/>
              <a:t>“Without music life would be a mistake</a:t>
            </a:r>
            <a:r>
              <a:rPr lang="en-AU" sz="2400" i="1" dirty="0" smtClean="0"/>
              <a:t>.” </a:t>
            </a:r>
          </a:p>
          <a:p>
            <a:endParaRPr lang="en-AU" sz="2400" i="1" dirty="0"/>
          </a:p>
          <a:p>
            <a:r>
              <a:rPr lang="en-AU" sz="2400" i="1" dirty="0" smtClean="0"/>
              <a:t>  				</a:t>
            </a:r>
            <a:r>
              <a:rPr lang="en-AU" sz="2400" dirty="0" smtClean="0"/>
              <a:t>Friedrich </a:t>
            </a:r>
            <a:r>
              <a:rPr lang="en-AU" sz="2400" dirty="0"/>
              <a:t>Nietzsche</a:t>
            </a:r>
          </a:p>
        </p:txBody>
      </p:sp>
    </p:spTree>
    <p:extLst>
      <p:ext uri="{BB962C8B-B14F-4D97-AF65-F5344CB8AC3E}">
        <p14:creationId xmlns:p14="http://schemas.microsoft.com/office/powerpoint/2010/main" val="131489616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Date Placeholder 2"/>
          <p:cNvSpPr>
            <a:spLocks noGrp="1"/>
          </p:cNvSpPr>
          <p:nvPr>
            <p:ph type="dt" sz="half" idx="10"/>
          </p:nvPr>
        </p:nvSpPr>
        <p:spPr/>
        <p:txBody>
          <a:bodyPr/>
          <a:lstStyle/>
          <a:p>
            <a:fld id="{F776A20C-A397-46E0-93A2-33AF0BDEDE49}" type="datetime4">
              <a:rPr lang="en-AU" smtClean="0"/>
              <a:t>October 12, 2016</a:t>
            </a:fld>
            <a:endParaRPr lang="en-AU" dirty="0"/>
          </a:p>
        </p:txBody>
      </p:sp>
      <p:sp>
        <p:nvSpPr>
          <p:cNvPr id="4" name="Footer Placeholder 3"/>
          <p:cNvSpPr>
            <a:spLocks noGrp="1"/>
          </p:cNvSpPr>
          <p:nvPr>
            <p:ph type="ftr" sz="quarter" idx="11"/>
          </p:nvPr>
        </p:nvSpPr>
        <p:spPr/>
        <p:txBody>
          <a:bodyPr/>
          <a:lstStyle/>
          <a:p>
            <a:r>
              <a:rPr lang="en-AU" smtClean="0"/>
              <a:t>© NSW Department of Education | Document title</a:t>
            </a:r>
            <a:endParaRPr lang="en-AU" dirty="0"/>
          </a:p>
        </p:txBody>
      </p:sp>
      <p:sp>
        <p:nvSpPr>
          <p:cNvPr id="5" name="Slide Number Placeholder 4"/>
          <p:cNvSpPr>
            <a:spLocks noGrp="1"/>
          </p:cNvSpPr>
          <p:nvPr>
            <p:ph type="sldNum" sz="quarter" idx="12"/>
          </p:nvPr>
        </p:nvSpPr>
        <p:spPr/>
        <p:txBody>
          <a:bodyPr/>
          <a:lstStyle/>
          <a:p>
            <a:r>
              <a:rPr lang="en-AU" smtClean="0"/>
              <a:t>Page </a:t>
            </a:r>
            <a:fld id="{4A2A1DA9-8CAF-4BCA-B496-545B076AED2D}" type="slidenum">
              <a:rPr lang="en-AU" smtClean="0"/>
              <a:pPr/>
              <a:t>44</a:t>
            </a:fld>
            <a:endParaRPr lang="en-AU"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327" t="10595" r="5113" b="5911"/>
          <a:stretch/>
        </p:blipFill>
        <p:spPr bwMode="auto">
          <a:xfrm>
            <a:off x="404099" y="470678"/>
            <a:ext cx="8280920" cy="4292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4822234" y="627534"/>
            <a:ext cx="3638198" cy="461665"/>
          </a:xfrm>
          <a:prstGeom prst="rect">
            <a:avLst/>
          </a:prstGeom>
        </p:spPr>
        <p:txBody>
          <a:bodyPr wrap="square">
            <a:spAutoFit/>
          </a:bodyPr>
          <a:lstStyle/>
          <a:p>
            <a:r>
              <a:rPr lang="en-AU" sz="2400" b="1" dirty="0"/>
              <a:t>http://bit.ly/2cDio1Q</a:t>
            </a:r>
          </a:p>
        </p:txBody>
      </p:sp>
    </p:spTree>
    <p:extLst>
      <p:ext uri="{BB962C8B-B14F-4D97-AF65-F5344CB8AC3E}">
        <p14:creationId xmlns:p14="http://schemas.microsoft.com/office/powerpoint/2010/main" val="3843726596"/>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776A20C-A397-46E0-93A2-33AF0BDEDE49}" type="datetime4">
              <a:rPr lang="en-AU" smtClean="0"/>
              <a:t>October 12, 2016</a:t>
            </a:fld>
            <a:endParaRPr lang="en-AU" dirty="0"/>
          </a:p>
        </p:txBody>
      </p:sp>
      <p:sp>
        <p:nvSpPr>
          <p:cNvPr id="4" name="Footer Placeholder 3"/>
          <p:cNvSpPr>
            <a:spLocks noGrp="1"/>
          </p:cNvSpPr>
          <p:nvPr>
            <p:ph type="ftr" sz="quarter" idx="11"/>
          </p:nvPr>
        </p:nvSpPr>
        <p:spPr/>
        <p:txBody>
          <a:bodyPr/>
          <a:lstStyle/>
          <a:p>
            <a:r>
              <a:rPr lang="en-AU" smtClean="0"/>
              <a:t>© NSW Department of Education | Document title</a:t>
            </a:r>
            <a:endParaRPr lang="en-AU" dirty="0"/>
          </a:p>
        </p:txBody>
      </p:sp>
      <p:sp>
        <p:nvSpPr>
          <p:cNvPr id="5" name="Slide Number Placeholder 4"/>
          <p:cNvSpPr>
            <a:spLocks noGrp="1"/>
          </p:cNvSpPr>
          <p:nvPr>
            <p:ph type="sldNum" sz="quarter" idx="12"/>
          </p:nvPr>
        </p:nvSpPr>
        <p:spPr/>
        <p:txBody>
          <a:bodyPr/>
          <a:lstStyle/>
          <a:p>
            <a:r>
              <a:rPr lang="en-AU" smtClean="0"/>
              <a:t>Page </a:t>
            </a:r>
            <a:fld id="{4A2A1DA9-8CAF-4BCA-B496-545B076AED2D}" type="slidenum">
              <a:rPr lang="en-AU" smtClean="0"/>
              <a:pPr/>
              <a:t>45</a:t>
            </a:fld>
            <a:endParaRPr lang="en-AU"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11760" y="1203598"/>
            <a:ext cx="4154424" cy="3279648"/>
          </a:xfrm>
          <a:prstGeom prst="rect">
            <a:avLst/>
          </a:prstGeom>
        </p:spPr>
      </p:pic>
    </p:spTree>
    <p:extLst>
      <p:ext uri="{BB962C8B-B14F-4D97-AF65-F5344CB8AC3E}">
        <p14:creationId xmlns:p14="http://schemas.microsoft.com/office/powerpoint/2010/main" val="72556436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776A20C-A397-46E0-93A2-33AF0BDEDE49}" type="datetime4">
              <a:rPr lang="en-AU" smtClean="0"/>
              <a:t>October 12, 2016</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r>
              <a:rPr lang="en-AU" smtClean="0"/>
              <a:t>Page </a:t>
            </a:r>
            <a:fld id="{4A2A1DA9-8CAF-4BCA-B496-545B076AED2D}" type="slidenum">
              <a:rPr lang="en-AU" smtClean="0"/>
              <a:pPr/>
              <a:t>5</a:t>
            </a:fld>
            <a:endParaRPr lang="en-AU" dirty="0"/>
          </a:p>
        </p:txBody>
      </p:sp>
      <p:pic>
        <p:nvPicPr>
          <p:cNvPr id="6" name="Picture 5"/>
          <p:cNvPicPr>
            <a:picLocks noChangeAspect="1"/>
          </p:cNvPicPr>
          <p:nvPr/>
        </p:nvPicPr>
        <p:blipFill>
          <a:blip r:embed="rId3"/>
          <a:stretch>
            <a:fillRect/>
          </a:stretch>
        </p:blipFill>
        <p:spPr>
          <a:xfrm>
            <a:off x="5281626" y="44676"/>
            <a:ext cx="3862374" cy="1657114"/>
          </a:xfrm>
          <a:prstGeom prst="rect">
            <a:avLst/>
          </a:prstGeom>
        </p:spPr>
      </p:pic>
      <p:pic>
        <p:nvPicPr>
          <p:cNvPr id="7" name="Picture 6"/>
          <p:cNvPicPr>
            <a:picLocks noChangeAspect="1"/>
          </p:cNvPicPr>
          <p:nvPr/>
        </p:nvPicPr>
        <p:blipFill>
          <a:blip r:embed="rId4"/>
          <a:stretch>
            <a:fillRect/>
          </a:stretch>
        </p:blipFill>
        <p:spPr>
          <a:xfrm>
            <a:off x="-6608" y="3288818"/>
            <a:ext cx="4456378" cy="1582392"/>
          </a:xfrm>
          <a:prstGeom prst="rect">
            <a:avLst/>
          </a:prstGeom>
        </p:spPr>
      </p:pic>
      <p:pic>
        <p:nvPicPr>
          <p:cNvPr id="8" name="Picture 7"/>
          <p:cNvPicPr>
            <a:picLocks noChangeAspect="1"/>
          </p:cNvPicPr>
          <p:nvPr/>
        </p:nvPicPr>
        <p:blipFill>
          <a:blip r:embed="rId5"/>
          <a:stretch>
            <a:fillRect/>
          </a:stretch>
        </p:blipFill>
        <p:spPr>
          <a:xfrm>
            <a:off x="179512" y="29700"/>
            <a:ext cx="3912543" cy="1168643"/>
          </a:xfrm>
          <a:prstGeom prst="rect">
            <a:avLst/>
          </a:prstGeom>
        </p:spPr>
      </p:pic>
      <p:pic>
        <p:nvPicPr>
          <p:cNvPr id="9" name="Picture 8"/>
          <p:cNvPicPr>
            <a:picLocks noChangeAspect="1"/>
          </p:cNvPicPr>
          <p:nvPr/>
        </p:nvPicPr>
        <p:blipFill rotWithShape="1">
          <a:blip r:embed="rId6"/>
          <a:srcRect b="19871"/>
          <a:stretch/>
        </p:blipFill>
        <p:spPr>
          <a:xfrm>
            <a:off x="12507" y="1389627"/>
            <a:ext cx="3077086" cy="1326139"/>
          </a:xfrm>
          <a:prstGeom prst="rect">
            <a:avLst/>
          </a:prstGeom>
        </p:spPr>
      </p:pic>
      <p:pic>
        <p:nvPicPr>
          <p:cNvPr id="10" name="Picture 9"/>
          <p:cNvPicPr>
            <a:picLocks noChangeAspect="1"/>
          </p:cNvPicPr>
          <p:nvPr/>
        </p:nvPicPr>
        <p:blipFill rotWithShape="1">
          <a:blip r:embed="rId7"/>
          <a:srcRect r="6558" b="34591"/>
          <a:stretch/>
        </p:blipFill>
        <p:spPr>
          <a:xfrm>
            <a:off x="1763688" y="1160925"/>
            <a:ext cx="4542994" cy="885229"/>
          </a:xfrm>
          <a:prstGeom prst="rect">
            <a:avLst/>
          </a:prstGeom>
        </p:spPr>
      </p:pic>
      <p:pic>
        <p:nvPicPr>
          <p:cNvPr id="11" name="Picture 10"/>
          <p:cNvPicPr>
            <a:picLocks noChangeAspect="1"/>
          </p:cNvPicPr>
          <p:nvPr/>
        </p:nvPicPr>
        <p:blipFill>
          <a:blip r:embed="rId8"/>
          <a:stretch>
            <a:fillRect/>
          </a:stretch>
        </p:blipFill>
        <p:spPr>
          <a:xfrm>
            <a:off x="4397824" y="1704026"/>
            <a:ext cx="3817716" cy="951705"/>
          </a:xfrm>
          <a:prstGeom prst="rect">
            <a:avLst/>
          </a:prstGeom>
        </p:spPr>
      </p:pic>
      <p:pic>
        <p:nvPicPr>
          <p:cNvPr id="12" name="Picture 11"/>
          <p:cNvPicPr>
            <a:picLocks noChangeAspect="1"/>
          </p:cNvPicPr>
          <p:nvPr/>
        </p:nvPicPr>
        <p:blipFill rotWithShape="1">
          <a:blip r:embed="rId9"/>
          <a:srcRect t="8704" b="11361"/>
          <a:stretch/>
        </p:blipFill>
        <p:spPr>
          <a:xfrm>
            <a:off x="766697" y="2643316"/>
            <a:ext cx="3707405" cy="720080"/>
          </a:xfrm>
          <a:prstGeom prst="rect">
            <a:avLst/>
          </a:prstGeom>
        </p:spPr>
      </p:pic>
      <p:pic>
        <p:nvPicPr>
          <p:cNvPr id="13" name="Picture 12"/>
          <p:cNvPicPr>
            <a:picLocks noChangeAspect="1"/>
          </p:cNvPicPr>
          <p:nvPr/>
        </p:nvPicPr>
        <p:blipFill>
          <a:blip r:embed="rId10"/>
          <a:stretch>
            <a:fillRect/>
          </a:stretch>
        </p:blipFill>
        <p:spPr>
          <a:xfrm>
            <a:off x="4007535" y="3777332"/>
            <a:ext cx="4598293" cy="1111478"/>
          </a:xfrm>
          <a:prstGeom prst="rect">
            <a:avLst/>
          </a:prstGeom>
        </p:spPr>
      </p:pic>
      <p:pic>
        <p:nvPicPr>
          <p:cNvPr id="14" name="Content Placeholder 8"/>
          <p:cNvPicPr>
            <a:picLocks noChangeAspect="1"/>
          </p:cNvPicPr>
          <p:nvPr/>
        </p:nvPicPr>
        <p:blipFill>
          <a:blip r:embed="rId11"/>
          <a:stretch>
            <a:fillRect/>
          </a:stretch>
        </p:blipFill>
        <p:spPr>
          <a:xfrm>
            <a:off x="4932040" y="2554104"/>
            <a:ext cx="3976852" cy="1194940"/>
          </a:xfrm>
          <a:prstGeom prst="rect">
            <a:avLst/>
          </a:prstGeom>
        </p:spPr>
      </p:pic>
    </p:spTree>
    <p:extLst>
      <p:ext uri="{BB962C8B-B14F-4D97-AF65-F5344CB8AC3E}">
        <p14:creationId xmlns:p14="http://schemas.microsoft.com/office/powerpoint/2010/main" val="95823936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hlinkClick r:id="rId3"/>
          </p:cNvPr>
          <p:cNvPicPr>
            <a:picLocks noGrp="1" noChangeAspect="1"/>
          </p:cNvPicPr>
          <p:nvPr>
            <p:ph idx="1"/>
          </p:nvPr>
        </p:nvPicPr>
        <p:blipFill rotWithShape="1">
          <a:blip r:embed="rId4"/>
          <a:srcRect t="9946"/>
          <a:stretch/>
        </p:blipFill>
        <p:spPr>
          <a:xfrm>
            <a:off x="1043608" y="177209"/>
            <a:ext cx="6696744" cy="4579287"/>
          </a:xfrm>
          <a:prstGeom prst="rect">
            <a:avLst/>
          </a:prstGeom>
        </p:spPr>
      </p:pic>
      <p:sp>
        <p:nvSpPr>
          <p:cNvPr id="4" name="Date Placeholder 3"/>
          <p:cNvSpPr>
            <a:spLocks noGrp="1"/>
          </p:cNvSpPr>
          <p:nvPr>
            <p:ph type="dt" sz="half" idx="10"/>
          </p:nvPr>
        </p:nvSpPr>
        <p:spPr/>
        <p:txBody>
          <a:bodyPr/>
          <a:lstStyle/>
          <a:p>
            <a:fld id="{486CE74F-C2F5-4075-B958-FFE3174EE3A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6</a:t>
            </a:fld>
            <a:endParaRPr lang="en-AU" dirty="0"/>
          </a:p>
        </p:txBody>
      </p:sp>
    </p:spTree>
    <p:extLst>
      <p:ext uri="{BB962C8B-B14F-4D97-AF65-F5344CB8AC3E}">
        <p14:creationId xmlns:p14="http://schemas.microsoft.com/office/powerpoint/2010/main" val="196544996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776A20C-A397-46E0-93A2-33AF0BDEDE49}" type="datetime4">
              <a:rPr lang="en-AU" smtClean="0"/>
              <a:t>October 12, 2016</a:t>
            </a:fld>
            <a:endParaRPr lang="en-AU" dirty="0"/>
          </a:p>
        </p:txBody>
      </p:sp>
      <p:sp>
        <p:nvSpPr>
          <p:cNvPr id="4" name="Footer Placeholder 3"/>
          <p:cNvSpPr>
            <a:spLocks noGrp="1"/>
          </p:cNvSpPr>
          <p:nvPr>
            <p:ph type="ftr" sz="quarter" idx="11"/>
          </p:nvPr>
        </p:nvSpPr>
        <p:spPr/>
        <p:txBody>
          <a:bodyPr/>
          <a:lstStyle/>
          <a:p>
            <a:r>
              <a:rPr lang="en-AU" dirty="0" smtClean="0"/>
              <a:t>© NSW Department of Education |</a:t>
            </a:r>
            <a:endParaRPr lang="en-AU" dirty="0"/>
          </a:p>
        </p:txBody>
      </p:sp>
      <p:sp>
        <p:nvSpPr>
          <p:cNvPr id="5" name="Slide Number Placeholder 4"/>
          <p:cNvSpPr>
            <a:spLocks noGrp="1"/>
          </p:cNvSpPr>
          <p:nvPr>
            <p:ph type="sldNum" sz="quarter" idx="12"/>
          </p:nvPr>
        </p:nvSpPr>
        <p:spPr/>
        <p:txBody>
          <a:bodyPr/>
          <a:lstStyle/>
          <a:p>
            <a:r>
              <a:rPr lang="en-AU" smtClean="0"/>
              <a:t>Page </a:t>
            </a:r>
            <a:fld id="{4A2A1DA9-8CAF-4BCA-B496-545B076AED2D}" type="slidenum">
              <a:rPr lang="en-AU" smtClean="0"/>
              <a:pPr/>
              <a:t>7</a:t>
            </a:fld>
            <a:endParaRPr lang="en-AU" dirty="0"/>
          </a:p>
        </p:txBody>
      </p:sp>
      <p:pic>
        <p:nvPicPr>
          <p:cNvPr id="4098" name="Picture 2" descr="http://cdn.dexmedia.com/media/Internet-Marketing-Pieces-Should-Fit-Like-Clockwor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1203598"/>
            <a:ext cx="3402005" cy="281880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79512" y="1203598"/>
            <a:ext cx="2263761" cy="523220"/>
          </a:xfrm>
          <a:prstGeom prst="rect">
            <a:avLst/>
          </a:prstGeom>
          <a:noFill/>
        </p:spPr>
        <p:txBody>
          <a:bodyPr wrap="none" rtlCol="0">
            <a:spAutoFit/>
          </a:bodyPr>
          <a:lstStyle/>
          <a:p>
            <a:r>
              <a:rPr lang="en-AU" sz="2800" dirty="0" smtClean="0">
                <a:solidFill>
                  <a:srgbClr val="425968"/>
                </a:solidFill>
              </a:rPr>
              <a:t>Federal </a:t>
            </a:r>
            <a:r>
              <a:rPr lang="en-AU" sz="2800" dirty="0" err="1" smtClean="0">
                <a:solidFill>
                  <a:srgbClr val="425968"/>
                </a:solidFill>
              </a:rPr>
              <a:t>Govt</a:t>
            </a:r>
            <a:endParaRPr lang="en-AU" sz="2800" dirty="0">
              <a:solidFill>
                <a:srgbClr val="425968"/>
              </a:solidFill>
            </a:endParaRPr>
          </a:p>
        </p:txBody>
      </p:sp>
      <p:sp>
        <p:nvSpPr>
          <p:cNvPr id="8" name="TextBox 7"/>
          <p:cNvSpPr txBox="1"/>
          <p:nvPr/>
        </p:nvSpPr>
        <p:spPr>
          <a:xfrm>
            <a:off x="6412695" y="1234216"/>
            <a:ext cx="1880643" cy="523220"/>
          </a:xfrm>
          <a:prstGeom prst="rect">
            <a:avLst/>
          </a:prstGeom>
          <a:noFill/>
        </p:spPr>
        <p:txBody>
          <a:bodyPr wrap="none" rtlCol="0">
            <a:spAutoFit/>
          </a:bodyPr>
          <a:lstStyle/>
          <a:p>
            <a:r>
              <a:rPr lang="en-AU" sz="2800" dirty="0" smtClean="0">
                <a:solidFill>
                  <a:srgbClr val="425968"/>
                </a:solidFill>
              </a:rPr>
              <a:t>State </a:t>
            </a:r>
            <a:r>
              <a:rPr lang="en-AU" sz="2800" dirty="0" err="1" smtClean="0">
                <a:solidFill>
                  <a:srgbClr val="425968"/>
                </a:solidFill>
              </a:rPr>
              <a:t>Govt</a:t>
            </a:r>
            <a:endParaRPr lang="en-AU" sz="2800" dirty="0">
              <a:solidFill>
                <a:srgbClr val="425968"/>
              </a:solidFill>
            </a:endParaRPr>
          </a:p>
        </p:txBody>
      </p:sp>
      <p:sp>
        <p:nvSpPr>
          <p:cNvPr id="9" name="TextBox 8"/>
          <p:cNvSpPr txBox="1"/>
          <p:nvPr/>
        </p:nvSpPr>
        <p:spPr>
          <a:xfrm>
            <a:off x="6358316" y="2635986"/>
            <a:ext cx="1638590" cy="523220"/>
          </a:xfrm>
          <a:prstGeom prst="rect">
            <a:avLst/>
          </a:prstGeom>
          <a:noFill/>
        </p:spPr>
        <p:txBody>
          <a:bodyPr wrap="none" rtlCol="0">
            <a:spAutoFit/>
          </a:bodyPr>
          <a:lstStyle/>
          <a:p>
            <a:r>
              <a:rPr lang="en-AU" sz="2800" dirty="0" smtClean="0">
                <a:solidFill>
                  <a:srgbClr val="425968"/>
                </a:solidFill>
              </a:rPr>
              <a:t>BOSTES</a:t>
            </a:r>
            <a:endParaRPr lang="en-AU" sz="2800" dirty="0">
              <a:solidFill>
                <a:srgbClr val="425968"/>
              </a:solidFill>
            </a:endParaRPr>
          </a:p>
        </p:txBody>
      </p:sp>
      <p:sp>
        <p:nvSpPr>
          <p:cNvPr id="10" name="TextBox 9"/>
          <p:cNvSpPr txBox="1"/>
          <p:nvPr/>
        </p:nvSpPr>
        <p:spPr>
          <a:xfrm>
            <a:off x="462379" y="4124404"/>
            <a:ext cx="3042821" cy="523220"/>
          </a:xfrm>
          <a:prstGeom prst="rect">
            <a:avLst/>
          </a:prstGeom>
          <a:noFill/>
        </p:spPr>
        <p:txBody>
          <a:bodyPr wrap="none" rtlCol="0">
            <a:spAutoFit/>
          </a:bodyPr>
          <a:lstStyle/>
          <a:p>
            <a:r>
              <a:rPr lang="en-AU" sz="2800" dirty="0" err="1" smtClean="0">
                <a:solidFill>
                  <a:srgbClr val="425968"/>
                </a:solidFill>
              </a:rPr>
              <a:t>Dept</a:t>
            </a:r>
            <a:r>
              <a:rPr lang="en-AU" sz="2800" dirty="0" smtClean="0">
                <a:solidFill>
                  <a:srgbClr val="425968"/>
                </a:solidFill>
              </a:rPr>
              <a:t> of Education</a:t>
            </a:r>
            <a:endParaRPr lang="en-AU" sz="2800" dirty="0">
              <a:solidFill>
                <a:srgbClr val="425968"/>
              </a:solidFill>
            </a:endParaRPr>
          </a:p>
        </p:txBody>
      </p:sp>
      <p:sp>
        <p:nvSpPr>
          <p:cNvPr id="11" name="TextBox 10"/>
          <p:cNvSpPr txBox="1"/>
          <p:nvPr/>
        </p:nvSpPr>
        <p:spPr>
          <a:xfrm>
            <a:off x="1235930" y="2613000"/>
            <a:ext cx="1463862" cy="523220"/>
          </a:xfrm>
          <a:prstGeom prst="rect">
            <a:avLst/>
          </a:prstGeom>
          <a:noFill/>
        </p:spPr>
        <p:txBody>
          <a:bodyPr wrap="none" rtlCol="0">
            <a:spAutoFit/>
          </a:bodyPr>
          <a:lstStyle/>
          <a:p>
            <a:r>
              <a:rPr lang="en-AU" sz="2800" dirty="0" smtClean="0">
                <a:solidFill>
                  <a:srgbClr val="425968"/>
                </a:solidFill>
              </a:rPr>
              <a:t>Industry</a:t>
            </a:r>
          </a:p>
        </p:txBody>
      </p:sp>
    </p:spTree>
    <p:extLst>
      <p:ext uri="{BB962C8B-B14F-4D97-AF65-F5344CB8AC3E}">
        <p14:creationId xmlns:p14="http://schemas.microsoft.com/office/powerpoint/2010/main" val="83376849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86CE74F-C2F5-4075-B958-FFE3174EE3A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8</a:t>
            </a:fld>
            <a:endParaRPr lang="en-AU" dirty="0"/>
          </a:p>
        </p:txBody>
      </p:sp>
      <p:graphicFrame>
        <p:nvGraphicFramePr>
          <p:cNvPr id="10" name="Diagram 9"/>
          <p:cNvGraphicFramePr/>
          <p:nvPr>
            <p:extLst>
              <p:ext uri="{D42A27DB-BD31-4B8C-83A1-F6EECF244321}">
                <p14:modId xmlns:p14="http://schemas.microsoft.com/office/powerpoint/2010/main" val="1195843743"/>
              </p:ext>
            </p:extLst>
          </p:nvPr>
        </p:nvGraphicFramePr>
        <p:xfrm>
          <a:off x="435868" y="3495675"/>
          <a:ext cx="8219256" cy="10202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p:cNvSpPr txBox="1"/>
          <p:nvPr/>
        </p:nvSpPr>
        <p:spPr>
          <a:xfrm>
            <a:off x="457200" y="1391251"/>
            <a:ext cx="5554960" cy="1200329"/>
          </a:xfrm>
          <a:prstGeom prst="rect">
            <a:avLst/>
          </a:prstGeom>
          <a:noFill/>
        </p:spPr>
        <p:txBody>
          <a:bodyPr wrap="square" rtlCol="0">
            <a:spAutoFit/>
          </a:bodyPr>
          <a:lstStyle/>
          <a:p>
            <a:r>
              <a:rPr lang="en-AU" sz="2400" i="1" dirty="0">
                <a:solidFill>
                  <a:srgbClr val="425968"/>
                </a:solidFill>
              </a:rPr>
              <a:t>Science, Technology, Engineering and Mathematics in the National Interest: A Strategic Approach</a:t>
            </a:r>
          </a:p>
        </p:txBody>
      </p:sp>
      <p:pic>
        <p:nvPicPr>
          <p:cNvPr id="16" name="Picture 15">
            <a:hlinkClick r:id="rId8"/>
          </p:cNvPr>
          <p:cNvPicPr>
            <a:picLocks noChangeAspect="1"/>
          </p:cNvPicPr>
          <p:nvPr/>
        </p:nvPicPr>
        <p:blipFill rotWithShape="1">
          <a:blip r:embed="rId9"/>
          <a:srcRect t="1411"/>
          <a:stretch/>
        </p:blipFill>
        <p:spPr>
          <a:xfrm>
            <a:off x="6336540" y="1131590"/>
            <a:ext cx="2046535" cy="2130425"/>
          </a:xfrm>
          <a:prstGeom prst="rect">
            <a:avLst/>
          </a:prstGeom>
        </p:spPr>
      </p:pic>
    </p:spTree>
    <p:extLst>
      <p:ext uri="{BB962C8B-B14F-4D97-AF65-F5344CB8AC3E}">
        <p14:creationId xmlns:p14="http://schemas.microsoft.com/office/powerpoint/2010/main" val="211689978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86CE74F-C2F5-4075-B958-FFE3174EE3A5}" type="datetime4">
              <a:rPr lang="en-AU" smtClean="0"/>
              <a:t>October 12, 2016</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9</a:t>
            </a:fld>
            <a:endParaRPr lang="en-AU" dirty="0"/>
          </a:p>
        </p:txBody>
      </p:sp>
      <p:sp>
        <p:nvSpPr>
          <p:cNvPr id="11" name="TextBox 10"/>
          <p:cNvSpPr txBox="1"/>
          <p:nvPr/>
        </p:nvSpPr>
        <p:spPr>
          <a:xfrm>
            <a:off x="457200" y="1391251"/>
            <a:ext cx="5554960" cy="830997"/>
          </a:xfrm>
          <a:prstGeom prst="rect">
            <a:avLst/>
          </a:prstGeom>
          <a:noFill/>
        </p:spPr>
        <p:txBody>
          <a:bodyPr wrap="square" rtlCol="0">
            <a:spAutoFit/>
          </a:bodyPr>
          <a:lstStyle/>
          <a:p>
            <a:r>
              <a:rPr lang="en-AU" sz="2400" i="1" dirty="0" smtClean="0">
                <a:solidFill>
                  <a:srgbClr val="425968"/>
                </a:solidFill>
              </a:rPr>
              <a:t>Science, Technology, Engineering and Mathematics: Australia’s Future</a:t>
            </a:r>
            <a:endParaRPr lang="en-AU" sz="2400" i="1" dirty="0">
              <a:solidFill>
                <a:srgbClr val="425968"/>
              </a:solidFill>
            </a:endParaRPr>
          </a:p>
        </p:txBody>
      </p:sp>
      <p:pic>
        <p:nvPicPr>
          <p:cNvPr id="8" name="Picture 7"/>
          <p:cNvPicPr>
            <a:picLocks noChangeAspect="1"/>
          </p:cNvPicPr>
          <p:nvPr/>
        </p:nvPicPr>
        <p:blipFill rotWithShape="1">
          <a:blip r:embed="rId3"/>
          <a:srcRect l="5938" b="3003"/>
          <a:stretch/>
        </p:blipFill>
        <p:spPr>
          <a:xfrm>
            <a:off x="6228184" y="699542"/>
            <a:ext cx="2065412" cy="2960488"/>
          </a:xfrm>
          <a:prstGeom prst="rect">
            <a:avLst/>
          </a:prstGeom>
        </p:spPr>
      </p:pic>
      <p:graphicFrame>
        <p:nvGraphicFramePr>
          <p:cNvPr id="9" name="Diagram 8"/>
          <p:cNvGraphicFramePr/>
          <p:nvPr>
            <p:extLst>
              <p:ext uri="{D42A27DB-BD31-4B8C-83A1-F6EECF244321}">
                <p14:modId xmlns:p14="http://schemas.microsoft.com/office/powerpoint/2010/main" val="741071653"/>
              </p:ext>
            </p:extLst>
          </p:nvPr>
        </p:nvGraphicFramePr>
        <p:xfrm>
          <a:off x="435868" y="3495675"/>
          <a:ext cx="8219256" cy="102029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3642822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Dept of Education">
      <a:dk1>
        <a:sysClr val="windowText" lastClr="000000"/>
      </a:dk1>
      <a:lt1>
        <a:sysClr val="window" lastClr="FFFFFF"/>
      </a:lt1>
      <a:dk2>
        <a:srgbClr val="425968"/>
      </a:dk2>
      <a:lt2>
        <a:srgbClr val="EEECE1"/>
      </a:lt2>
      <a:accent1>
        <a:srgbClr val="00ABC3"/>
      </a:accent1>
      <a:accent2>
        <a:srgbClr val="00B178"/>
      </a:accent2>
      <a:accent3>
        <a:srgbClr val="9ACAEB"/>
      </a:accent3>
      <a:accent4>
        <a:srgbClr val="A87EB1"/>
      </a:accent4>
      <a:accent5>
        <a:srgbClr val="4BACC6"/>
      </a:accent5>
      <a:accent6>
        <a:srgbClr val="FFC623"/>
      </a:accent6>
      <a:hlink>
        <a:srgbClr val="0000FF"/>
      </a:hlink>
      <a:folHlink>
        <a:srgbClr val="800080"/>
      </a:folHlink>
    </a:clrScheme>
    <a:fontScheme name="Dept of Education">
      <a:majorFont>
        <a:latin typeface="Montserrat"/>
        <a:ea typeface=""/>
        <a:cs typeface=""/>
      </a:majorFont>
      <a:minorFont>
        <a:latin typeface="Montserra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1890</TotalTime>
  <Words>1776</Words>
  <Application>Microsoft Macintosh PowerPoint</Application>
  <PresentationFormat>On-screen Show (16:9)</PresentationFormat>
  <Paragraphs>349</Paragraphs>
  <Slides>45</Slides>
  <Notes>16</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Office Theme</vt:lpstr>
      <vt:lpstr>  STEM and Student Futures</vt:lpstr>
      <vt:lpstr>PowerPoint Presentation</vt:lpstr>
      <vt:lpstr>What is STEM?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 STEM?</vt:lpstr>
      <vt:lpstr>Our Students…</vt:lpstr>
      <vt:lpstr>Our Students…</vt:lpstr>
      <vt:lpstr>Our Students...</vt:lpstr>
      <vt:lpstr>Why STEM?</vt:lpstr>
      <vt:lpstr>Australia’s STEM workforce</vt:lpstr>
      <vt:lpstr>Career Pathways</vt:lpstr>
      <vt:lpstr>Career Pathways</vt:lpstr>
      <vt:lpstr>STEM in Education</vt:lpstr>
      <vt:lpstr>Career &amp; Transition Conference</vt:lpstr>
      <vt:lpstr>CONCEPT BASED</vt:lpstr>
      <vt:lpstr>CONCEPT BASED</vt:lpstr>
      <vt:lpstr> SOUNDS OF NORMO</vt:lpstr>
      <vt:lpstr>Professor Joe Wolfe UNSW</vt:lpstr>
      <vt:lpstr>PowerPoint Presentation</vt:lpstr>
      <vt:lpstr>WHY IS IT SO?</vt:lpstr>
      <vt:lpstr>Physiology</vt:lpstr>
      <vt:lpstr>PowerPoint Presentation</vt:lpstr>
      <vt:lpstr>Resources</vt:lpstr>
      <vt:lpstr>PowerPoint Presentation</vt:lpstr>
      <vt:lpstr>Design and making the instruments FOR A (GROUP PERFORMANCE)</vt:lpstr>
      <vt:lpstr>Design process</vt:lpstr>
      <vt:lpstr>Scientific design vs engineering process (used in the industries for product development)</vt:lpstr>
      <vt:lpstr>Properties of Materials( mixed)</vt:lpstr>
      <vt:lpstr>Factors Affecting Design </vt:lpstr>
      <vt:lpstr>Research task</vt:lpstr>
      <vt:lpstr>Google Classroom (videos, presentations, documents, submission folders, announcements)</vt:lpstr>
      <vt:lpstr>Lifelong learners </vt:lpstr>
      <vt:lpstr>Thinking skills </vt:lpstr>
      <vt:lpstr>Some strategies to practice these skills in the classroom and beyond</vt:lpstr>
      <vt:lpstr>The problem solving process </vt:lpstr>
      <vt:lpstr>Real world skills – preparing them for a future beyond school</vt:lpstr>
      <vt:lpstr>In SUMMARY</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johnAq</dc:creator>
  <cp:lastModifiedBy>Hanna Kemp</cp:lastModifiedBy>
  <cp:revision>197</cp:revision>
  <cp:lastPrinted>2015-09-07T03:06:18Z</cp:lastPrinted>
  <dcterms:created xsi:type="dcterms:W3CDTF">2015-09-06T11:20:53Z</dcterms:created>
  <dcterms:modified xsi:type="dcterms:W3CDTF">2016-10-12T01:17:27Z</dcterms:modified>
</cp:coreProperties>
</file>